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27"/>
  </p:notesMasterIdLst>
  <p:sldIdLst>
    <p:sldId id="256" r:id="rId2"/>
    <p:sldId id="257" r:id="rId3"/>
    <p:sldId id="259" r:id="rId4"/>
    <p:sldId id="286" r:id="rId5"/>
    <p:sldId id="278" r:id="rId6"/>
    <p:sldId id="262" r:id="rId7"/>
    <p:sldId id="277" r:id="rId8"/>
    <p:sldId id="279" r:id="rId9"/>
    <p:sldId id="263" r:id="rId10"/>
    <p:sldId id="264" r:id="rId11"/>
    <p:sldId id="291" r:id="rId12"/>
    <p:sldId id="265" r:id="rId13"/>
    <p:sldId id="267" r:id="rId14"/>
    <p:sldId id="266" r:id="rId15"/>
    <p:sldId id="281" r:id="rId16"/>
    <p:sldId id="280" r:id="rId17"/>
    <p:sldId id="283" r:id="rId18"/>
    <p:sldId id="284" r:id="rId19"/>
    <p:sldId id="285" r:id="rId20"/>
    <p:sldId id="288" r:id="rId21"/>
    <p:sldId id="289" r:id="rId22"/>
    <p:sldId id="290" r:id="rId23"/>
    <p:sldId id="292" r:id="rId24"/>
    <p:sldId id="293" r:id="rId25"/>
    <p:sldId id="295" r:id="rId2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7C9"/>
    <a:srgbClr val="D3E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7A725A-F38B-4C39-BDED-6D6244BDF37B}" v="692" dt="2024-06-13T00:41:24.66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4590" autoAdjust="0"/>
  </p:normalViewPr>
  <p:slideViewPr>
    <p:cSldViewPr>
      <p:cViewPr>
        <p:scale>
          <a:sx n="75" d="100"/>
          <a:sy n="75" d="100"/>
        </p:scale>
        <p:origin x="168" y="43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9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asenka, Kiryl" userId="fdd67a87-e0af-4e02-aea4-272053292400" providerId="ADAL" clId="{F77A725A-F38B-4C39-BDED-6D6244BDF37B}"/>
    <pc:docChg chg="undo redo custSel addSld delSld modSld sldOrd modMainMaster">
      <pc:chgData name="Tarasenka, Kiryl" userId="fdd67a87-e0af-4e02-aea4-272053292400" providerId="ADAL" clId="{F77A725A-F38B-4C39-BDED-6D6244BDF37B}" dt="2024-06-13T00:41:51.016" v="3898" actId="478"/>
      <pc:docMkLst>
        <pc:docMk/>
      </pc:docMkLst>
      <pc:sldChg chg="addSp delSp modSp mod">
        <pc:chgData name="Tarasenka, Kiryl" userId="fdd67a87-e0af-4e02-aea4-272053292400" providerId="ADAL" clId="{F77A725A-F38B-4C39-BDED-6D6244BDF37B}" dt="2024-06-12T22:02:09.936" v="2751"/>
        <pc:sldMkLst>
          <pc:docMk/>
          <pc:sldMk cId="0" sldId="256"/>
        </pc:sldMkLst>
        <pc:spChg chg="mod">
          <ac:chgData name="Tarasenka, Kiryl" userId="fdd67a87-e0af-4e02-aea4-272053292400" providerId="ADAL" clId="{F77A725A-F38B-4C39-BDED-6D6244BDF37B}" dt="2024-06-11T15:03:07.570" v="48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Tarasenka, Kiryl" userId="fdd67a87-e0af-4e02-aea4-272053292400" providerId="ADAL" clId="{F77A725A-F38B-4C39-BDED-6D6244BDF37B}" dt="2024-06-12T22:02:09.936" v="2751"/>
          <ac:spMkLst>
            <pc:docMk/>
            <pc:sldMk cId="0" sldId="256"/>
            <ac:spMk id="3" creationId="{00000000-0000-0000-0000-000000000000}"/>
          </ac:spMkLst>
        </pc:spChg>
        <pc:spChg chg="mod">
          <ac:chgData name="Tarasenka, Kiryl" userId="fdd67a87-e0af-4e02-aea4-272053292400" providerId="ADAL" clId="{F77A725A-F38B-4C39-BDED-6D6244BDF37B}" dt="2024-06-11T15:03:14.477" v="49" actId="20577"/>
          <ac:spMkLst>
            <pc:docMk/>
            <pc:sldMk cId="0" sldId="256"/>
            <ac:spMk id="5" creationId="{00000000-0000-0000-0000-000000000000}"/>
          </ac:spMkLst>
        </pc:spChg>
        <pc:picChg chg="add del mod">
          <ac:chgData name="Tarasenka, Kiryl" userId="fdd67a87-e0af-4e02-aea4-272053292400" providerId="ADAL" clId="{F77A725A-F38B-4C39-BDED-6D6244BDF37B}" dt="2024-06-12T16:42:45.267" v="1461" actId="478"/>
          <ac:picMkLst>
            <pc:docMk/>
            <pc:sldMk cId="0" sldId="256"/>
            <ac:picMk id="7" creationId="{FCD79BCD-BC83-1FE9-E92D-B8F184861828}"/>
          </ac:picMkLst>
        </pc:picChg>
      </pc:sldChg>
      <pc:sldChg chg="addSp delSp modSp new mod delAnim modAnim">
        <pc:chgData name="Tarasenka, Kiryl" userId="fdd67a87-e0af-4e02-aea4-272053292400" providerId="ADAL" clId="{F77A725A-F38B-4C39-BDED-6D6244BDF37B}" dt="2024-06-13T00:41:51.016" v="3898" actId="478"/>
        <pc:sldMkLst>
          <pc:docMk/>
          <pc:sldMk cId="4110973979" sldId="257"/>
        </pc:sldMkLst>
        <pc:spChg chg="del mod">
          <ac:chgData name="Tarasenka, Kiryl" userId="fdd67a87-e0af-4e02-aea4-272053292400" providerId="ADAL" clId="{F77A725A-F38B-4C39-BDED-6D6244BDF37B}" dt="2024-06-11T15:10:03.608" v="87" actId="478"/>
          <ac:spMkLst>
            <pc:docMk/>
            <pc:sldMk cId="4110973979" sldId="257"/>
            <ac:spMk id="2" creationId="{6286C249-B989-B72B-7716-2F01E2189A6F}"/>
          </ac:spMkLst>
        </pc:spChg>
        <pc:spChg chg="del mod">
          <ac:chgData name="Tarasenka, Kiryl" userId="fdd67a87-e0af-4e02-aea4-272053292400" providerId="ADAL" clId="{F77A725A-F38B-4C39-BDED-6D6244BDF37B}" dt="2024-06-11T15:10:01.805" v="86" actId="478"/>
          <ac:spMkLst>
            <pc:docMk/>
            <pc:sldMk cId="4110973979" sldId="257"/>
            <ac:spMk id="3" creationId="{50386D76-F686-2675-0502-E3B55BC4173A}"/>
          </ac:spMkLst>
        </pc:spChg>
        <pc:spChg chg="add del mod">
          <ac:chgData name="Tarasenka, Kiryl" userId="fdd67a87-e0af-4e02-aea4-272053292400" providerId="ADAL" clId="{F77A725A-F38B-4C39-BDED-6D6244BDF37B}" dt="2024-06-11T15:10:10.560" v="88" actId="478"/>
          <ac:spMkLst>
            <pc:docMk/>
            <pc:sldMk cId="4110973979" sldId="257"/>
            <ac:spMk id="5" creationId="{CF0F3DB7-5A9B-FED9-6170-03A4755508A2}"/>
          </ac:spMkLst>
        </pc:spChg>
        <pc:spChg chg="add mod">
          <ac:chgData name="Tarasenka, Kiryl" userId="fdd67a87-e0af-4e02-aea4-272053292400" providerId="ADAL" clId="{F77A725A-F38B-4C39-BDED-6D6244BDF37B}" dt="2024-06-11T15:56:10.685" v="232" actId="20577"/>
          <ac:spMkLst>
            <pc:docMk/>
            <pc:sldMk cId="4110973979" sldId="257"/>
            <ac:spMk id="10" creationId="{0FAC5B70-CF50-2F8A-273F-E3815650FED7}"/>
          </ac:spMkLst>
        </pc:spChg>
        <pc:spChg chg="add mod">
          <ac:chgData name="Tarasenka, Kiryl" userId="fdd67a87-e0af-4e02-aea4-272053292400" providerId="ADAL" clId="{F77A725A-F38B-4C39-BDED-6D6244BDF37B}" dt="2024-06-11T15:55:41.184" v="225" actId="164"/>
          <ac:spMkLst>
            <pc:docMk/>
            <pc:sldMk cId="4110973979" sldId="257"/>
            <ac:spMk id="11" creationId="{E58FACAB-C5B7-6A21-DD37-985D20FA52ED}"/>
          </ac:spMkLst>
        </pc:spChg>
        <pc:spChg chg="add mod">
          <ac:chgData name="Tarasenka, Kiryl" userId="fdd67a87-e0af-4e02-aea4-272053292400" providerId="ADAL" clId="{F77A725A-F38B-4C39-BDED-6D6244BDF37B}" dt="2024-06-11T15:55:41.184" v="225" actId="164"/>
          <ac:spMkLst>
            <pc:docMk/>
            <pc:sldMk cId="4110973979" sldId="257"/>
            <ac:spMk id="12" creationId="{AA2E196E-F6DA-EC22-804C-34D025DBA00E}"/>
          </ac:spMkLst>
        </pc:spChg>
        <pc:spChg chg="add mod">
          <ac:chgData name="Tarasenka, Kiryl" userId="fdd67a87-e0af-4e02-aea4-272053292400" providerId="ADAL" clId="{F77A725A-F38B-4C39-BDED-6D6244BDF37B}" dt="2024-06-11T15:55:41.184" v="225" actId="164"/>
          <ac:spMkLst>
            <pc:docMk/>
            <pc:sldMk cId="4110973979" sldId="257"/>
            <ac:spMk id="13" creationId="{01F0DFE9-88BF-826F-2F1B-16182D951E50}"/>
          </ac:spMkLst>
        </pc:spChg>
        <pc:spChg chg="add mod">
          <ac:chgData name="Tarasenka, Kiryl" userId="fdd67a87-e0af-4e02-aea4-272053292400" providerId="ADAL" clId="{F77A725A-F38B-4C39-BDED-6D6244BDF37B}" dt="2024-06-11T15:55:41.184" v="225" actId="164"/>
          <ac:spMkLst>
            <pc:docMk/>
            <pc:sldMk cId="4110973979" sldId="257"/>
            <ac:spMk id="14" creationId="{1481ED4B-C257-A2E7-03AF-867FF11BBB07}"/>
          </ac:spMkLst>
        </pc:spChg>
        <pc:spChg chg="add mod">
          <ac:chgData name="Tarasenka, Kiryl" userId="fdd67a87-e0af-4e02-aea4-272053292400" providerId="ADAL" clId="{F77A725A-F38B-4C39-BDED-6D6244BDF37B}" dt="2024-06-11T15:55:41.184" v="225" actId="164"/>
          <ac:spMkLst>
            <pc:docMk/>
            <pc:sldMk cId="4110973979" sldId="257"/>
            <ac:spMk id="17" creationId="{83E60FCC-882C-8EEC-3562-ED84C23DC36E}"/>
          </ac:spMkLst>
        </pc:spChg>
        <pc:spChg chg="add del mod">
          <ac:chgData name="Tarasenka, Kiryl" userId="fdd67a87-e0af-4e02-aea4-272053292400" providerId="ADAL" clId="{F77A725A-F38B-4C39-BDED-6D6244BDF37B}" dt="2024-06-12T16:39:45.361" v="1442" actId="478"/>
          <ac:spMkLst>
            <pc:docMk/>
            <pc:sldMk cId="4110973979" sldId="257"/>
            <ac:spMk id="18" creationId="{E6118ACD-6295-6ECF-9160-A08058BCB0FF}"/>
          </ac:spMkLst>
        </pc:spChg>
        <pc:spChg chg="add mod">
          <ac:chgData name="Tarasenka, Kiryl" userId="fdd67a87-e0af-4e02-aea4-272053292400" providerId="ADAL" clId="{F77A725A-F38B-4C39-BDED-6D6244BDF37B}" dt="2024-06-11T15:29:02.399" v="188"/>
          <ac:spMkLst>
            <pc:docMk/>
            <pc:sldMk cId="4110973979" sldId="257"/>
            <ac:spMk id="19" creationId="{7A5126AA-7BA8-7B88-82BB-301A6D2B1738}"/>
          </ac:spMkLst>
        </pc:spChg>
        <pc:grpChg chg="add del mod">
          <ac:chgData name="Tarasenka, Kiryl" userId="fdd67a87-e0af-4e02-aea4-272053292400" providerId="ADAL" clId="{F77A725A-F38B-4C39-BDED-6D6244BDF37B}" dt="2024-06-12T16:39:46.610" v="1443" actId="478"/>
          <ac:grpSpMkLst>
            <pc:docMk/>
            <pc:sldMk cId="4110973979" sldId="257"/>
            <ac:grpSpMk id="21" creationId="{B075B230-7A2C-90B8-5B3A-CD2652631A27}"/>
          </ac:grpSpMkLst>
        </pc:grpChg>
        <pc:picChg chg="add del mod">
          <ac:chgData name="Tarasenka, Kiryl" userId="fdd67a87-e0af-4e02-aea4-272053292400" providerId="ADAL" clId="{F77A725A-F38B-4C39-BDED-6D6244BDF37B}" dt="2024-06-11T15:17:35.334" v="95" actId="478"/>
          <ac:picMkLst>
            <pc:docMk/>
            <pc:sldMk cId="4110973979" sldId="257"/>
            <ac:picMk id="7" creationId="{460FA730-9C9E-2937-1B75-B70FF61F6FD3}"/>
          </ac:picMkLst>
        </pc:picChg>
        <pc:picChg chg="add mod">
          <ac:chgData name="Tarasenka, Kiryl" userId="fdd67a87-e0af-4e02-aea4-272053292400" providerId="ADAL" clId="{F77A725A-F38B-4C39-BDED-6D6244BDF37B}" dt="2024-06-11T15:55:41.184" v="225" actId="164"/>
          <ac:picMkLst>
            <pc:docMk/>
            <pc:sldMk cId="4110973979" sldId="257"/>
            <ac:picMk id="9" creationId="{7974C994-338B-A124-C6A9-8623718B6908}"/>
          </ac:picMkLst>
        </pc:picChg>
        <pc:picChg chg="add del mod">
          <ac:chgData name="Tarasenka, Kiryl" userId="fdd67a87-e0af-4e02-aea4-272053292400" providerId="ADAL" clId="{F77A725A-F38B-4C39-BDED-6D6244BDF37B}" dt="2024-06-11T15:55:27.671" v="222" actId="478"/>
          <ac:picMkLst>
            <pc:docMk/>
            <pc:sldMk cId="4110973979" sldId="257"/>
            <ac:picMk id="16" creationId="{9C6F22F7-2DEC-FB28-FFAF-B7967A9429BF}"/>
          </ac:picMkLst>
        </pc:picChg>
        <pc:picChg chg="add del mod ord modCrop">
          <ac:chgData name="Tarasenka, Kiryl" userId="fdd67a87-e0af-4e02-aea4-272053292400" providerId="ADAL" clId="{F77A725A-F38B-4C39-BDED-6D6244BDF37B}" dt="2024-06-12T16:54:34.009" v="1507" actId="478"/>
          <ac:picMkLst>
            <pc:docMk/>
            <pc:sldMk cId="4110973979" sldId="257"/>
            <ac:picMk id="20" creationId="{939A79CC-91E3-F2A8-EFFF-8C459B507F15}"/>
          </ac:picMkLst>
        </pc:picChg>
        <pc:picChg chg="add del mod">
          <ac:chgData name="Tarasenka, Kiryl" userId="fdd67a87-e0af-4e02-aea4-272053292400" providerId="ADAL" clId="{F77A725A-F38B-4C39-BDED-6D6244BDF37B}" dt="2024-06-12T16:42:50.684" v="1462" actId="478"/>
          <ac:picMkLst>
            <pc:docMk/>
            <pc:sldMk cId="4110973979" sldId="257"/>
            <ac:picMk id="23" creationId="{41986582-14FD-DC2A-82FA-658FB6577B82}"/>
          </ac:picMkLst>
        </pc:picChg>
        <pc:picChg chg="add del mod modCrop">
          <ac:chgData name="Tarasenka, Kiryl" userId="fdd67a87-e0af-4e02-aea4-272053292400" providerId="ADAL" clId="{F77A725A-F38B-4C39-BDED-6D6244BDF37B}" dt="2024-06-12T16:54:34.362" v="1508" actId="478"/>
          <ac:picMkLst>
            <pc:docMk/>
            <pc:sldMk cId="4110973979" sldId="257"/>
            <ac:picMk id="24" creationId="{271E8D50-46D3-2F48-B9E3-6A05EE4AD166}"/>
          </ac:picMkLst>
        </pc:picChg>
        <pc:picChg chg="add del mod">
          <ac:chgData name="Tarasenka, Kiryl" userId="fdd67a87-e0af-4e02-aea4-272053292400" providerId="ADAL" clId="{F77A725A-F38B-4C39-BDED-6D6244BDF37B}" dt="2024-06-12T16:56:06.267" v="1529" actId="478"/>
          <ac:picMkLst>
            <pc:docMk/>
            <pc:sldMk cId="4110973979" sldId="257"/>
            <ac:picMk id="25" creationId="{3A6FB4A1-2BAE-9BAB-D117-F8417CA7DA3D}"/>
          </ac:picMkLst>
        </pc:picChg>
        <pc:picChg chg="add del mod">
          <ac:chgData name="Tarasenka, Kiryl" userId="fdd67a87-e0af-4e02-aea4-272053292400" providerId="ADAL" clId="{F77A725A-F38B-4C39-BDED-6D6244BDF37B}" dt="2024-06-12T16:56:05.667" v="1528" actId="478"/>
          <ac:picMkLst>
            <pc:docMk/>
            <pc:sldMk cId="4110973979" sldId="257"/>
            <ac:picMk id="4098" creationId="{91AFA282-C5A9-3601-852A-EDCD5A7B8CE8}"/>
          </ac:picMkLst>
        </pc:picChg>
        <pc:picChg chg="add mod">
          <ac:chgData name="Tarasenka, Kiryl" userId="fdd67a87-e0af-4e02-aea4-272053292400" providerId="ADAL" clId="{F77A725A-F38B-4C39-BDED-6D6244BDF37B}" dt="2024-06-12T16:56:44.636" v="1540" actId="14100"/>
          <ac:picMkLst>
            <pc:docMk/>
            <pc:sldMk cId="4110973979" sldId="257"/>
            <ac:picMk id="4100" creationId="{5AC406EB-5CA7-4B45-2353-51C0A945896B}"/>
          </ac:picMkLst>
        </pc:picChg>
        <pc:cxnChg chg="add del mod">
          <ac:chgData name="Tarasenka, Kiryl" userId="fdd67a87-e0af-4e02-aea4-272053292400" providerId="ADAL" clId="{F77A725A-F38B-4C39-BDED-6D6244BDF37B}" dt="2024-06-13T00:41:48.588" v="3897" actId="478"/>
          <ac:cxnSpMkLst>
            <pc:docMk/>
            <pc:sldMk cId="4110973979" sldId="257"/>
            <ac:cxnSpMk id="27" creationId="{71FC73A0-9583-6F74-337C-7DBFCC53AB35}"/>
          </ac:cxnSpMkLst>
        </pc:cxnChg>
        <pc:cxnChg chg="add del mod">
          <ac:chgData name="Tarasenka, Kiryl" userId="fdd67a87-e0af-4e02-aea4-272053292400" providerId="ADAL" clId="{F77A725A-F38B-4C39-BDED-6D6244BDF37B}" dt="2024-06-13T00:41:51.016" v="3898" actId="478"/>
          <ac:cxnSpMkLst>
            <pc:docMk/>
            <pc:sldMk cId="4110973979" sldId="257"/>
            <ac:cxnSpMk id="29" creationId="{44DC5C24-4F40-29C1-5C95-4E87E45FAAC3}"/>
          </ac:cxnSpMkLst>
        </pc:cxnChg>
      </pc:sldChg>
      <pc:sldChg chg="addSp delSp modSp add del mod">
        <pc:chgData name="Tarasenka, Kiryl" userId="fdd67a87-e0af-4e02-aea4-272053292400" providerId="ADAL" clId="{F77A725A-F38B-4C39-BDED-6D6244BDF37B}" dt="2024-06-11T16:33:38.456" v="340" actId="47"/>
        <pc:sldMkLst>
          <pc:docMk/>
          <pc:sldMk cId="2035437550" sldId="258"/>
        </pc:sldMkLst>
        <pc:spChg chg="add mod">
          <ac:chgData name="Tarasenka, Kiryl" userId="fdd67a87-e0af-4e02-aea4-272053292400" providerId="ADAL" clId="{F77A725A-F38B-4C39-BDED-6D6244BDF37B}" dt="2024-06-11T16:23:17.479" v="320" actId="20577"/>
          <ac:spMkLst>
            <pc:docMk/>
            <pc:sldMk cId="2035437550" sldId="258"/>
            <ac:spMk id="6" creationId="{0425640C-9D47-2D20-4050-2653C5B44DC5}"/>
          </ac:spMkLst>
        </pc:spChg>
        <pc:spChg chg="del">
          <ac:chgData name="Tarasenka, Kiryl" userId="fdd67a87-e0af-4e02-aea4-272053292400" providerId="ADAL" clId="{F77A725A-F38B-4C39-BDED-6D6244BDF37B}" dt="2024-06-11T15:29:09.124" v="190" actId="478"/>
          <ac:spMkLst>
            <pc:docMk/>
            <pc:sldMk cId="2035437550" sldId="258"/>
            <ac:spMk id="10" creationId="{0FAC5B70-CF50-2F8A-273F-E3815650FED7}"/>
          </ac:spMkLst>
        </pc:spChg>
        <pc:spChg chg="del">
          <ac:chgData name="Tarasenka, Kiryl" userId="fdd67a87-e0af-4e02-aea4-272053292400" providerId="ADAL" clId="{F77A725A-F38B-4C39-BDED-6D6244BDF37B}" dt="2024-06-11T15:29:09.124" v="190" actId="478"/>
          <ac:spMkLst>
            <pc:docMk/>
            <pc:sldMk cId="2035437550" sldId="258"/>
            <ac:spMk id="11" creationId="{E58FACAB-C5B7-6A21-DD37-985D20FA52ED}"/>
          </ac:spMkLst>
        </pc:spChg>
        <pc:spChg chg="del">
          <ac:chgData name="Tarasenka, Kiryl" userId="fdd67a87-e0af-4e02-aea4-272053292400" providerId="ADAL" clId="{F77A725A-F38B-4C39-BDED-6D6244BDF37B}" dt="2024-06-11T15:29:09.124" v="190" actId="478"/>
          <ac:spMkLst>
            <pc:docMk/>
            <pc:sldMk cId="2035437550" sldId="258"/>
            <ac:spMk id="12" creationId="{AA2E196E-F6DA-EC22-804C-34D025DBA00E}"/>
          </ac:spMkLst>
        </pc:spChg>
        <pc:spChg chg="del">
          <ac:chgData name="Tarasenka, Kiryl" userId="fdd67a87-e0af-4e02-aea4-272053292400" providerId="ADAL" clId="{F77A725A-F38B-4C39-BDED-6D6244BDF37B}" dt="2024-06-11T15:29:09.124" v="190" actId="478"/>
          <ac:spMkLst>
            <pc:docMk/>
            <pc:sldMk cId="2035437550" sldId="258"/>
            <ac:spMk id="13" creationId="{01F0DFE9-88BF-826F-2F1B-16182D951E50}"/>
          </ac:spMkLst>
        </pc:spChg>
        <pc:spChg chg="del">
          <ac:chgData name="Tarasenka, Kiryl" userId="fdd67a87-e0af-4e02-aea4-272053292400" providerId="ADAL" clId="{F77A725A-F38B-4C39-BDED-6D6244BDF37B}" dt="2024-06-11T15:29:09.124" v="190" actId="478"/>
          <ac:spMkLst>
            <pc:docMk/>
            <pc:sldMk cId="2035437550" sldId="258"/>
            <ac:spMk id="14" creationId="{1481ED4B-C257-A2E7-03AF-867FF11BBB07}"/>
          </ac:spMkLst>
        </pc:spChg>
        <pc:spChg chg="del">
          <ac:chgData name="Tarasenka, Kiryl" userId="fdd67a87-e0af-4e02-aea4-272053292400" providerId="ADAL" clId="{F77A725A-F38B-4C39-BDED-6D6244BDF37B}" dt="2024-06-11T15:29:09.124" v="190" actId="478"/>
          <ac:spMkLst>
            <pc:docMk/>
            <pc:sldMk cId="2035437550" sldId="258"/>
            <ac:spMk id="17" creationId="{83E60FCC-882C-8EEC-3562-ED84C23DC36E}"/>
          </ac:spMkLst>
        </pc:spChg>
        <pc:spChg chg="del">
          <ac:chgData name="Tarasenka, Kiryl" userId="fdd67a87-e0af-4e02-aea4-272053292400" providerId="ADAL" clId="{F77A725A-F38B-4C39-BDED-6D6244BDF37B}" dt="2024-06-11T15:29:09.124" v="190" actId="478"/>
          <ac:spMkLst>
            <pc:docMk/>
            <pc:sldMk cId="2035437550" sldId="258"/>
            <ac:spMk id="18" creationId="{E6118ACD-6295-6ECF-9160-A08058BCB0FF}"/>
          </ac:spMkLst>
        </pc:spChg>
        <pc:spChg chg="add mod">
          <ac:chgData name="Tarasenka, Kiryl" userId="fdd67a87-e0af-4e02-aea4-272053292400" providerId="ADAL" clId="{F77A725A-F38B-4C39-BDED-6D6244BDF37B}" dt="2024-06-11T16:23:23.310" v="324" actId="1076"/>
          <ac:spMkLst>
            <pc:docMk/>
            <pc:sldMk cId="2035437550" sldId="258"/>
            <ac:spMk id="19" creationId="{F453C89D-E725-2B30-6B0F-C349B78C77AA}"/>
          </ac:spMkLst>
        </pc:spChg>
        <pc:picChg chg="add del mod">
          <ac:chgData name="Tarasenka, Kiryl" userId="fdd67a87-e0af-4e02-aea4-272053292400" providerId="ADAL" clId="{F77A725A-F38B-4C39-BDED-6D6244BDF37B}" dt="2024-06-11T15:38:28.156" v="194" actId="478"/>
          <ac:picMkLst>
            <pc:docMk/>
            <pc:sldMk cId="2035437550" sldId="258"/>
            <ac:picMk id="3" creationId="{2FB091BC-57D7-4C15-FC4C-3E0842C07A96}"/>
          </ac:picMkLst>
        </pc:picChg>
        <pc:picChg chg="add del mod">
          <ac:chgData name="Tarasenka, Kiryl" userId="fdd67a87-e0af-4e02-aea4-272053292400" providerId="ADAL" clId="{F77A725A-F38B-4C39-BDED-6D6244BDF37B}" dt="2024-06-11T15:56:26.162" v="236" actId="478"/>
          <ac:picMkLst>
            <pc:docMk/>
            <pc:sldMk cId="2035437550" sldId="258"/>
            <ac:picMk id="5" creationId="{9E034988-B79F-90CF-B30E-2EEDCEABC624}"/>
          </ac:picMkLst>
        </pc:picChg>
        <pc:picChg chg="add del mod ord">
          <ac:chgData name="Tarasenka, Kiryl" userId="fdd67a87-e0af-4e02-aea4-272053292400" providerId="ADAL" clId="{F77A725A-F38B-4C39-BDED-6D6244BDF37B}" dt="2024-06-11T16:23:57.996" v="325" actId="478"/>
          <ac:picMkLst>
            <pc:docMk/>
            <pc:sldMk cId="2035437550" sldId="258"/>
            <ac:picMk id="8" creationId="{F6124BF2-DDE4-3C9C-78EA-EC3C0A59DBC8}"/>
          </ac:picMkLst>
        </pc:picChg>
        <pc:picChg chg="del">
          <ac:chgData name="Tarasenka, Kiryl" userId="fdd67a87-e0af-4e02-aea4-272053292400" providerId="ADAL" clId="{F77A725A-F38B-4C39-BDED-6D6244BDF37B}" dt="2024-06-11T15:29:09.124" v="190" actId="478"/>
          <ac:picMkLst>
            <pc:docMk/>
            <pc:sldMk cId="2035437550" sldId="258"/>
            <ac:picMk id="9" creationId="{7974C994-338B-A124-C6A9-8623718B6908}"/>
          </ac:picMkLst>
        </pc:picChg>
        <pc:picChg chg="add mod ord">
          <ac:chgData name="Tarasenka, Kiryl" userId="fdd67a87-e0af-4e02-aea4-272053292400" providerId="ADAL" clId="{F77A725A-F38B-4C39-BDED-6D6244BDF37B}" dt="2024-06-11T16:23:15.655" v="318" actId="167"/>
          <ac:picMkLst>
            <pc:docMk/>
            <pc:sldMk cId="2035437550" sldId="258"/>
            <ac:picMk id="15" creationId="{DA09D640-E7D9-D74B-8A64-B2F143DEE107}"/>
          </ac:picMkLst>
        </pc:picChg>
        <pc:picChg chg="del">
          <ac:chgData name="Tarasenka, Kiryl" userId="fdd67a87-e0af-4e02-aea4-272053292400" providerId="ADAL" clId="{F77A725A-F38B-4C39-BDED-6D6244BDF37B}" dt="2024-06-11T15:29:09.124" v="190" actId="478"/>
          <ac:picMkLst>
            <pc:docMk/>
            <pc:sldMk cId="2035437550" sldId="258"/>
            <ac:picMk id="16" creationId="{9C6F22F7-2DEC-FB28-FFAF-B7967A9429BF}"/>
          </ac:picMkLst>
        </pc:picChg>
        <pc:picChg chg="add mod">
          <ac:chgData name="Tarasenka, Kiryl" userId="fdd67a87-e0af-4e02-aea4-272053292400" providerId="ADAL" clId="{F77A725A-F38B-4C39-BDED-6D6244BDF37B}" dt="2024-06-11T16:24:00.519" v="329" actId="1076"/>
          <ac:picMkLst>
            <pc:docMk/>
            <pc:sldMk cId="2035437550" sldId="258"/>
            <ac:picMk id="21" creationId="{E030B6B7-C632-1F77-C216-9A587E90C920}"/>
          </ac:picMkLst>
        </pc:picChg>
      </pc:sldChg>
      <pc:sldChg chg="addSp delSp modSp new mod ord">
        <pc:chgData name="Tarasenka, Kiryl" userId="fdd67a87-e0af-4e02-aea4-272053292400" providerId="ADAL" clId="{F77A725A-F38B-4C39-BDED-6D6244BDF37B}" dt="2024-06-12T22:36:54.475" v="2787" actId="164"/>
        <pc:sldMkLst>
          <pc:docMk/>
          <pc:sldMk cId="2475839867" sldId="259"/>
        </pc:sldMkLst>
        <pc:spChg chg="del">
          <ac:chgData name="Tarasenka, Kiryl" userId="fdd67a87-e0af-4e02-aea4-272053292400" providerId="ADAL" clId="{F77A725A-F38B-4C39-BDED-6D6244BDF37B}" dt="2024-06-11T16:07:33.504" v="248" actId="478"/>
          <ac:spMkLst>
            <pc:docMk/>
            <pc:sldMk cId="2475839867" sldId="259"/>
            <ac:spMk id="2" creationId="{4BFDB9C9-C396-B75F-0DAE-CB687B2AE5C5}"/>
          </ac:spMkLst>
        </pc:spChg>
        <pc:spChg chg="del">
          <ac:chgData name="Tarasenka, Kiryl" userId="fdd67a87-e0af-4e02-aea4-272053292400" providerId="ADAL" clId="{F77A725A-F38B-4C39-BDED-6D6244BDF37B}" dt="2024-06-11T16:07:35.074" v="249" actId="478"/>
          <ac:spMkLst>
            <pc:docMk/>
            <pc:sldMk cId="2475839867" sldId="259"/>
            <ac:spMk id="3" creationId="{AA685586-DF23-6B35-B7A1-C96E4D4FA1C3}"/>
          </ac:spMkLst>
        </pc:spChg>
        <pc:spChg chg="add del mod">
          <ac:chgData name="Tarasenka, Kiryl" userId="fdd67a87-e0af-4e02-aea4-272053292400" providerId="ADAL" clId="{F77A725A-F38B-4C39-BDED-6D6244BDF37B}" dt="2024-06-12T17:07:58.412" v="1590" actId="478"/>
          <ac:spMkLst>
            <pc:docMk/>
            <pc:sldMk cId="2475839867" sldId="259"/>
            <ac:spMk id="6" creationId="{E476B368-99FA-52DF-F32E-BBAE6C02251B}"/>
          </ac:spMkLst>
        </pc:spChg>
        <pc:spChg chg="add del mod">
          <ac:chgData name="Tarasenka, Kiryl" userId="fdd67a87-e0af-4e02-aea4-272053292400" providerId="ADAL" clId="{F77A725A-F38B-4C39-BDED-6D6244BDF37B}" dt="2024-06-12T17:07:59.417" v="1591" actId="478"/>
          <ac:spMkLst>
            <pc:docMk/>
            <pc:sldMk cId="2475839867" sldId="259"/>
            <ac:spMk id="11" creationId="{188E190F-B33C-F14E-80E2-232E9C85289A}"/>
          </ac:spMkLst>
        </pc:spChg>
        <pc:spChg chg="add del mod">
          <ac:chgData name="Tarasenka, Kiryl" userId="fdd67a87-e0af-4e02-aea4-272053292400" providerId="ADAL" clId="{F77A725A-F38B-4C39-BDED-6D6244BDF37B}" dt="2024-06-11T16:22:25.295" v="307" actId="478"/>
          <ac:spMkLst>
            <pc:docMk/>
            <pc:sldMk cId="2475839867" sldId="259"/>
            <ac:spMk id="12" creationId="{5CCD9178-36F5-46CB-3C49-7579C1938B6A}"/>
          </ac:spMkLst>
        </pc:spChg>
        <pc:spChg chg="add mod">
          <ac:chgData name="Tarasenka, Kiryl" userId="fdd67a87-e0af-4e02-aea4-272053292400" providerId="ADAL" clId="{F77A725A-F38B-4C39-BDED-6D6244BDF37B}" dt="2024-06-12T17:12:28.285" v="1617" actId="1076"/>
          <ac:spMkLst>
            <pc:docMk/>
            <pc:sldMk cId="2475839867" sldId="259"/>
            <ac:spMk id="14" creationId="{A4B927CD-5E23-D077-EEB0-FA0389FC79B2}"/>
          </ac:spMkLst>
        </pc:spChg>
        <pc:spChg chg="mod">
          <ac:chgData name="Tarasenka, Kiryl" userId="fdd67a87-e0af-4e02-aea4-272053292400" providerId="ADAL" clId="{F77A725A-F38B-4C39-BDED-6D6244BDF37B}" dt="2024-06-12T22:29:49.211" v="2769"/>
          <ac:spMkLst>
            <pc:docMk/>
            <pc:sldMk cId="2475839867" sldId="259"/>
            <ac:spMk id="18" creationId="{F85AFF60-372A-E9BC-D8C9-461243325C0F}"/>
          </ac:spMkLst>
        </pc:spChg>
        <pc:grpChg chg="add mod">
          <ac:chgData name="Tarasenka, Kiryl" userId="fdd67a87-e0af-4e02-aea4-272053292400" providerId="ADAL" clId="{F77A725A-F38B-4C39-BDED-6D6244BDF37B}" dt="2024-06-12T22:29:49.211" v="2769"/>
          <ac:grpSpMkLst>
            <pc:docMk/>
            <pc:sldMk cId="2475839867" sldId="259"/>
            <ac:grpSpMk id="16" creationId="{42DD22DB-FE0B-DD95-A46B-DC1B98EA4B74}"/>
          </ac:grpSpMkLst>
        </pc:grpChg>
        <pc:grpChg chg="add mod">
          <ac:chgData name="Tarasenka, Kiryl" userId="fdd67a87-e0af-4e02-aea4-272053292400" providerId="ADAL" clId="{F77A725A-F38B-4C39-BDED-6D6244BDF37B}" dt="2024-06-12T22:36:54.475" v="2787" actId="164"/>
          <ac:grpSpMkLst>
            <pc:docMk/>
            <pc:sldMk cId="2475839867" sldId="259"/>
            <ac:grpSpMk id="19" creationId="{9933A514-57D6-EFF9-9853-02FC0A163131}"/>
          </ac:grpSpMkLst>
        </pc:grpChg>
        <pc:picChg chg="add del mod">
          <ac:chgData name="Tarasenka, Kiryl" userId="fdd67a87-e0af-4e02-aea4-272053292400" providerId="ADAL" clId="{F77A725A-F38B-4C39-BDED-6D6244BDF37B}" dt="2024-06-11T16:13:49.818" v="254" actId="478"/>
          <ac:picMkLst>
            <pc:docMk/>
            <pc:sldMk cId="2475839867" sldId="259"/>
            <ac:picMk id="5" creationId="{D329948F-36B3-CFB3-CFCF-142DBEF277D1}"/>
          </ac:picMkLst>
        </pc:picChg>
        <pc:picChg chg="add del mod ord">
          <ac:chgData name="Tarasenka, Kiryl" userId="fdd67a87-e0af-4e02-aea4-272053292400" providerId="ADAL" clId="{F77A725A-F38B-4C39-BDED-6D6244BDF37B}" dt="2024-06-12T17:07:48.865" v="1588" actId="478"/>
          <ac:picMkLst>
            <pc:docMk/>
            <pc:sldMk cId="2475839867" sldId="259"/>
            <ac:picMk id="8" creationId="{6ACB12CE-B1D2-BFB7-5F22-D1B877591CC6}"/>
          </ac:picMkLst>
        </pc:picChg>
        <pc:picChg chg="add del mod ord">
          <ac:chgData name="Tarasenka, Kiryl" userId="fdd67a87-e0af-4e02-aea4-272053292400" providerId="ADAL" clId="{F77A725A-F38B-4C39-BDED-6D6244BDF37B}" dt="2024-06-11T16:22:43.975" v="308" actId="478"/>
          <ac:picMkLst>
            <pc:docMk/>
            <pc:sldMk cId="2475839867" sldId="259"/>
            <ac:picMk id="10" creationId="{669AEDE1-77F6-1030-4A50-8A17E0DFF033}"/>
          </ac:picMkLst>
        </pc:picChg>
        <pc:picChg chg="add mod ord modCrop">
          <ac:chgData name="Tarasenka, Kiryl" userId="fdd67a87-e0af-4e02-aea4-272053292400" providerId="ADAL" clId="{F77A725A-F38B-4C39-BDED-6D6244BDF37B}" dt="2024-06-12T22:36:54.475" v="2787" actId="164"/>
          <ac:picMkLst>
            <pc:docMk/>
            <pc:sldMk cId="2475839867" sldId="259"/>
            <ac:picMk id="13" creationId="{E2A25A16-96CB-1B0A-78F1-6F7BF0B49CF2}"/>
          </ac:picMkLst>
        </pc:picChg>
        <pc:picChg chg="add mod">
          <ac:chgData name="Tarasenka, Kiryl" userId="fdd67a87-e0af-4e02-aea4-272053292400" providerId="ADAL" clId="{F77A725A-F38B-4C39-BDED-6D6244BDF37B}" dt="2024-06-12T22:29:49.211" v="2769"/>
          <ac:picMkLst>
            <pc:docMk/>
            <pc:sldMk cId="2475839867" sldId="259"/>
            <ac:picMk id="15" creationId="{CF0530DD-8D71-BA2C-7A35-F9317689260A}"/>
          </ac:picMkLst>
        </pc:picChg>
        <pc:picChg chg="mod">
          <ac:chgData name="Tarasenka, Kiryl" userId="fdd67a87-e0af-4e02-aea4-272053292400" providerId="ADAL" clId="{F77A725A-F38B-4C39-BDED-6D6244BDF37B}" dt="2024-06-12T22:29:49.211" v="2769"/>
          <ac:picMkLst>
            <pc:docMk/>
            <pc:sldMk cId="2475839867" sldId="259"/>
            <ac:picMk id="17" creationId="{C6DB9450-8867-5082-7195-B1BE99629D4C}"/>
          </ac:picMkLst>
        </pc:picChg>
        <pc:picChg chg="add del mod">
          <ac:chgData name="Tarasenka, Kiryl" userId="fdd67a87-e0af-4e02-aea4-272053292400" providerId="ADAL" clId="{F77A725A-F38B-4C39-BDED-6D6244BDF37B}" dt="2024-06-11T16:20:07.510" v="282" actId="478"/>
          <ac:picMkLst>
            <pc:docMk/>
            <pc:sldMk cId="2475839867" sldId="259"/>
            <ac:picMk id="1026" creationId="{E0941360-96B2-E656-B769-CA049D81ABC4}"/>
          </ac:picMkLst>
        </pc:picChg>
        <pc:picChg chg="add mod">
          <ac:chgData name="Tarasenka, Kiryl" userId="fdd67a87-e0af-4e02-aea4-272053292400" providerId="ADAL" clId="{F77A725A-F38B-4C39-BDED-6D6244BDF37B}" dt="2024-06-12T22:36:54.475" v="2787" actId="164"/>
          <ac:picMkLst>
            <pc:docMk/>
            <pc:sldMk cId="2475839867" sldId="259"/>
            <ac:picMk id="1028" creationId="{AF81F250-016A-EC90-B463-306B444271B2}"/>
          </ac:picMkLst>
        </pc:picChg>
      </pc:sldChg>
      <pc:sldChg chg="delSp modSp new del mod">
        <pc:chgData name="Tarasenka, Kiryl" userId="fdd67a87-e0af-4e02-aea4-272053292400" providerId="ADAL" clId="{F77A725A-F38B-4C39-BDED-6D6244BDF37B}" dt="2024-06-11T16:57:50.177" v="374" actId="47"/>
        <pc:sldMkLst>
          <pc:docMk/>
          <pc:sldMk cId="3554090011" sldId="260"/>
        </pc:sldMkLst>
        <pc:spChg chg="mod">
          <ac:chgData name="Tarasenka, Kiryl" userId="fdd67a87-e0af-4e02-aea4-272053292400" providerId="ADAL" clId="{F77A725A-F38B-4C39-BDED-6D6244BDF37B}" dt="2024-06-11T16:25:21.781" v="338" actId="20577"/>
          <ac:spMkLst>
            <pc:docMk/>
            <pc:sldMk cId="3554090011" sldId="260"/>
            <ac:spMk id="2" creationId="{4A6466A3-1357-50E7-1F9C-37E6C3B6F620}"/>
          </ac:spMkLst>
        </pc:spChg>
        <pc:spChg chg="del">
          <ac:chgData name="Tarasenka, Kiryl" userId="fdd67a87-e0af-4e02-aea4-272053292400" providerId="ADAL" clId="{F77A725A-F38B-4C39-BDED-6D6244BDF37B}" dt="2024-06-11T16:42:11.602" v="358" actId="478"/>
          <ac:spMkLst>
            <pc:docMk/>
            <pc:sldMk cId="3554090011" sldId="260"/>
            <ac:spMk id="3" creationId="{DB5E03DD-3178-FFB9-A1A1-D2935771AD32}"/>
          </ac:spMkLst>
        </pc:spChg>
      </pc:sldChg>
      <pc:sldChg chg="addSp delSp modSp add del mod">
        <pc:chgData name="Tarasenka, Kiryl" userId="fdd67a87-e0af-4e02-aea4-272053292400" providerId="ADAL" clId="{F77A725A-F38B-4C39-BDED-6D6244BDF37B}" dt="2024-06-12T22:30:24.232" v="2776" actId="47"/>
        <pc:sldMkLst>
          <pc:docMk/>
          <pc:sldMk cId="2504141421" sldId="261"/>
        </pc:sldMkLst>
        <pc:spChg chg="add mod">
          <ac:chgData name="Tarasenka, Kiryl" userId="fdd67a87-e0af-4e02-aea4-272053292400" providerId="ADAL" clId="{F77A725A-F38B-4C39-BDED-6D6244BDF37B}" dt="2024-06-12T17:25:54.799" v="1689" actId="164"/>
          <ac:spMkLst>
            <pc:docMk/>
            <pc:sldMk cId="2504141421" sldId="261"/>
            <ac:spMk id="5" creationId="{8C09D3EC-8A9C-C355-93D4-0879FCC0EA27}"/>
          </ac:spMkLst>
        </pc:spChg>
        <pc:spChg chg="del mod">
          <ac:chgData name="Tarasenka, Kiryl" userId="fdd67a87-e0af-4e02-aea4-272053292400" providerId="ADAL" clId="{F77A725A-F38B-4C39-BDED-6D6244BDF37B}" dt="2024-06-12T17:19:55.330" v="1619" actId="478"/>
          <ac:spMkLst>
            <pc:docMk/>
            <pc:sldMk cId="2504141421" sldId="261"/>
            <ac:spMk id="6" creationId="{0425640C-9D47-2D20-4050-2653C5B44DC5}"/>
          </ac:spMkLst>
        </pc:spChg>
        <pc:spChg chg="del mod">
          <ac:chgData name="Tarasenka, Kiryl" userId="fdd67a87-e0af-4e02-aea4-272053292400" providerId="ADAL" clId="{F77A725A-F38B-4C39-BDED-6D6244BDF37B}" dt="2024-06-12T17:19:58.875" v="1621" actId="478"/>
          <ac:spMkLst>
            <pc:docMk/>
            <pc:sldMk cId="2504141421" sldId="261"/>
            <ac:spMk id="19" creationId="{F453C89D-E725-2B30-6B0F-C349B78C77AA}"/>
          </ac:spMkLst>
        </pc:spChg>
        <pc:grpChg chg="add mod">
          <ac:chgData name="Tarasenka, Kiryl" userId="fdd67a87-e0af-4e02-aea4-272053292400" providerId="ADAL" clId="{F77A725A-F38B-4C39-BDED-6D6244BDF37B}" dt="2024-06-12T17:25:54.799" v="1689" actId="164"/>
          <ac:grpSpMkLst>
            <pc:docMk/>
            <pc:sldMk cId="2504141421" sldId="261"/>
            <ac:grpSpMk id="7" creationId="{795249E7-05FC-F7FA-F10D-A406A2D07D61}"/>
          </ac:grpSpMkLst>
        </pc:grpChg>
        <pc:picChg chg="add mod">
          <ac:chgData name="Tarasenka, Kiryl" userId="fdd67a87-e0af-4e02-aea4-272053292400" providerId="ADAL" clId="{F77A725A-F38B-4C39-BDED-6D6244BDF37B}" dt="2024-06-12T17:26:14.696" v="1692" actId="1076"/>
          <ac:picMkLst>
            <pc:docMk/>
            <pc:sldMk cId="2504141421" sldId="261"/>
            <ac:picMk id="2" creationId="{BB82B3C3-4B01-039E-7CC7-9B67EDCCD2F6}"/>
          </ac:picMkLst>
        </pc:picChg>
        <pc:picChg chg="add mod">
          <ac:chgData name="Tarasenka, Kiryl" userId="fdd67a87-e0af-4e02-aea4-272053292400" providerId="ADAL" clId="{F77A725A-F38B-4C39-BDED-6D6244BDF37B}" dt="2024-06-12T17:25:54.799" v="1689" actId="164"/>
          <ac:picMkLst>
            <pc:docMk/>
            <pc:sldMk cId="2504141421" sldId="261"/>
            <ac:picMk id="4" creationId="{13B5F957-1292-31C8-13A5-21D643DBE1BF}"/>
          </ac:picMkLst>
        </pc:picChg>
        <pc:picChg chg="add del">
          <ac:chgData name="Tarasenka, Kiryl" userId="fdd67a87-e0af-4e02-aea4-272053292400" providerId="ADAL" clId="{F77A725A-F38B-4C39-BDED-6D6244BDF37B}" dt="2024-06-12T17:26:20.316" v="1694" actId="22"/>
          <ac:picMkLst>
            <pc:docMk/>
            <pc:sldMk cId="2504141421" sldId="261"/>
            <ac:picMk id="9" creationId="{3B7D4393-9C74-9075-D797-DBDC9E782A11}"/>
          </ac:picMkLst>
        </pc:picChg>
        <pc:picChg chg="del">
          <ac:chgData name="Tarasenka, Kiryl" userId="fdd67a87-e0af-4e02-aea4-272053292400" providerId="ADAL" clId="{F77A725A-F38B-4C39-BDED-6D6244BDF37B}" dt="2024-06-12T17:19:53.439" v="1618" actId="478"/>
          <ac:picMkLst>
            <pc:docMk/>
            <pc:sldMk cId="2504141421" sldId="261"/>
            <ac:picMk id="15" creationId="{DA09D640-E7D9-D74B-8A64-B2F143DEE107}"/>
          </ac:picMkLst>
        </pc:picChg>
        <pc:picChg chg="del">
          <ac:chgData name="Tarasenka, Kiryl" userId="fdd67a87-e0af-4e02-aea4-272053292400" providerId="ADAL" clId="{F77A725A-F38B-4C39-BDED-6D6244BDF37B}" dt="2024-06-12T17:19:56.931" v="1620" actId="478"/>
          <ac:picMkLst>
            <pc:docMk/>
            <pc:sldMk cId="2504141421" sldId="261"/>
            <ac:picMk id="21" creationId="{E030B6B7-C632-1F77-C216-9A587E90C920}"/>
          </ac:picMkLst>
        </pc:picChg>
      </pc:sldChg>
      <pc:sldChg chg="delSp del mod">
        <pc:chgData name="Tarasenka, Kiryl" userId="fdd67a87-e0af-4e02-aea4-272053292400" providerId="ADAL" clId="{F77A725A-F38B-4C39-BDED-6D6244BDF37B}" dt="2024-06-11T15:02:42.782" v="1" actId="47"/>
        <pc:sldMkLst>
          <pc:docMk/>
          <pc:sldMk cId="1708510953" sldId="262"/>
        </pc:sldMkLst>
        <pc:picChg chg="del">
          <ac:chgData name="Tarasenka, Kiryl" userId="fdd67a87-e0af-4e02-aea4-272053292400" providerId="ADAL" clId="{F77A725A-F38B-4C39-BDED-6D6244BDF37B}" dt="2024-06-11T15:02:41.583" v="0" actId="478"/>
          <ac:picMkLst>
            <pc:docMk/>
            <pc:sldMk cId="1708510953" sldId="262"/>
            <ac:picMk id="13" creationId="{99185870-09A9-7270-F129-F8198FDE4C7E}"/>
          </ac:picMkLst>
        </pc:picChg>
      </pc:sldChg>
      <pc:sldChg chg="addSp delSp modSp add mod ord">
        <pc:chgData name="Tarasenka, Kiryl" userId="fdd67a87-e0af-4e02-aea4-272053292400" providerId="ADAL" clId="{F77A725A-F38B-4C39-BDED-6D6244BDF37B}" dt="2024-06-12T19:51:25.598" v="2513"/>
        <pc:sldMkLst>
          <pc:docMk/>
          <pc:sldMk cId="2366427779" sldId="262"/>
        </pc:sldMkLst>
        <pc:spChg chg="del">
          <ac:chgData name="Tarasenka, Kiryl" userId="fdd67a87-e0af-4e02-aea4-272053292400" providerId="ADAL" clId="{F77A725A-F38B-4C39-BDED-6D6244BDF37B}" dt="2024-06-11T16:37:03.239" v="347" actId="478"/>
          <ac:spMkLst>
            <pc:docMk/>
            <pc:sldMk cId="2366427779" sldId="262"/>
            <ac:spMk id="6" creationId="{0425640C-9D47-2D20-4050-2653C5B44DC5}"/>
          </ac:spMkLst>
        </pc:spChg>
        <pc:spChg chg="del mod">
          <ac:chgData name="Tarasenka, Kiryl" userId="fdd67a87-e0af-4e02-aea4-272053292400" providerId="ADAL" clId="{F77A725A-F38B-4C39-BDED-6D6244BDF37B}" dt="2024-06-12T17:29:55.766" v="1718" actId="478"/>
          <ac:spMkLst>
            <pc:docMk/>
            <pc:sldMk cId="2366427779" sldId="262"/>
            <ac:spMk id="19" creationId="{F453C89D-E725-2B30-6B0F-C349B78C77AA}"/>
          </ac:spMkLst>
        </pc:spChg>
        <pc:picChg chg="add mod">
          <ac:chgData name="Tarasenka, Kiryl" userId="fdd67a87-e0af-4e02-aea4-272053292400" providerId="ADAL" clId="{F77A725A-F38B-4C39-BDED-6D6244BDF37B}" dt="2024-06-12T17:32:03.060" v="1735" actId="1076"/>
          <ac:picMkLst>
            <pc:docMk/>
            <pc:sldMk cId="2366427779" sldId="262"/>
            <ac:picMk id="3" creationId="{74CFB0D6-A998-B40A-B758-606A1DB46124}"/>
          </ac:picMkLst>
        </pc:picChg>
        <pc:picChg chg="del">
          <ac:chgData name="Tarasenka, Kiryl" userId="fdd67a87-e0af-4e02-aea4-272053292400" providerId="ADAL" clId="{F77A725A-F38B-4C39-BDED-6D6244BDF37B}" dt="2024-06-11T16:37:01.568" v="346" actId="478"/>
          <ac:picMkLst>
            <pc:docMk/>
            <pc:sldMk cId="2366427779" sldId="262"/>
            <ac:picMk id="15" creationId="{DA09D640-E7D9-D74B-8A64-B2F143DEE107}"/>
          </ac:picMkLst>
        </pc:picChg>
        <pc:picChg chg="del">
          <ac:chgData name="Tarasenka, Kiryl" userId="fdd67a87-e0af-4e02-aea4-272053292400" providerId="ADAL" clId="{F77A725A-F38B-4C39-BDED-6D6244BDF37B}" dt="2024-06-11T16:37:03.687" v="348" actId="478"/>
          <ac:picMkLst>
            <pc:docMk/>
            <pc:sldMk cId="2366427779" sldId="262"/>
            <ac:picMk id="21" creationId="{E030B6B7-C632-1F77-C216-9A587E90C920}"/>
          </ac:picMkLst>
        </pc:picChg>
      </pc:sldChg>
      <pc:sldChg chg="del">
        <pc:chgData name="Tarasenka, Kiryl" userId="fdd67a87-e0af-4e02-aea4-272053292400" providerId="ADAL" clId="{F77A725A-F38B-4C39-BDED-6D6244BDF37B}" dt="2024-06-11T15:02:43.683" v="2" actId="47"/>
        <pc:sldMkLst>
          <pc:docMk/>
          <pc:sldMk cId="1157169137" sldId="263"/>
        </pc:sldMkLst>
      </pc:sldChg>
      <pc:sldChg chg="addSp delSp modSp add mod ord">
        <pc:chgData name="Tarasenka, Kiryl" userId="fdd67a87-e0af-4e02-aea4-272053292400" providerId="ADAL" clId="{F77A725A-F38B-4C39-BDED-6D6244BDF37B}" dt="2024-06-12T20:06:48.754" v="2600" actId="14100"/>
        <pc:sldMkLst>
          <pc:docMk/>
          <pc:sldMk cId="2465904484" sldId="263"/>
        </pc:sldMkLst>
        <pc:spChg chg="add mod">
          <ac:chgData name="Tarasenka, Kiryl" userId="fdd67a87-e0af-4e02-aea4-272053292400" providerId="ADAL" clId="{F77A725A-F38B-4C39-BDED-6D6244BDF37B}" dt="2024-06-12T20:05:37.506" v="2539" actId="1076"/>
          <ac:spMkLst>
            <pc:docMk/>
            <pc:sldMk cId="2465904484" sldId="263"/>
            <ac:spMk id="11" creationId="{41225BD8-B6BF-5EED-0D9F-0C603D219439}"/>
          </ac:spMkLst>
        </pc:spChg>
        <pc:spChg chg="add mod">
          <ac:chgData name="Tarasenka, Kiryl" userId="fdd67a87-e0af-4e02-aea4-272053292400" providerId="ADAL" clId="{F77A725A-F38B-4C39-BDED-6D6244BDF37B}" dt="2024-06-12T20:05:52.183" v="2551" actId="1076"/>
          <ac:spMkLst>
            <pc:docMk/>
            <pc:sldMk cId="2465904484" sldId="263"/>
            <ac:spMk id="12" creationId="{A202CC1D-6B38-D4A3-8EBD-501387BD81A7}"/>
          </ac:spMkLst>
        </pc:spChg>
        <pc:spChg chg="add mod">
          <ac:chgData name="Tarasenka, Kiryl" userId="fdd67a87-e0af-4e02-aea4-272053292400" providerId="ADAL" clId="{F77A725A-F38B-4C39-BDED-6D6244BDF37B}" dt="2024-06-12T20:06:11.439" v="2590" actId="1076"/>
          <ac:spMkLst>
            <pc:docMk/>
            <pc:sldMk cId="2465904484" sldId="263"/>
            <ac:spMk id="13" creationId="{FCC77B7C-FDF8-198A-C8ED-B851658F5A70}"/>
          </ac:spMkLst>
        </pc:spChg>
        <pc:spChg chg="del">
          <ac:chgData name="Tarasenka, Kiryl" userId="fdd67a87-e0af-4e02-aea4-272053292400" providerId="ADAL" clId="{F77A725A-F38B-4C39-BDED-6D6244BDF37B}" dt="2024-06-11T16:42:24.081" v="365" actId="478"/>
          <ac:spMkLst>
            <pc:docMk/>
            <pc:sldMk cId="2465904484" sldId="263"/>
            <ac:spMk id="19" creationId="{F453C89D-E725-2B30-6B0F-C349B78C77AA}"/>
          </ac:spMkLst>
        </pc:spChg>
        <pc:picChg chg="del">
          <ac:chgData name="Tarasenka, Kiryl" userId="fdd67a87-e0af-4e02-aea4-272053292400" providerId="ADAL" clId="{F77A725A-F38B-4C39-BDED-6D6244BDF37B}" dt="2024-06-11T16:42:16.579" v="360" actId="478"/>
          <ac:picMkLst>
            <pc:docMk/>
            <pc:sldMk cId="2465904484" sldId="263"/>
            <ac:picMk id="3" creationId="{74CFB0D6-A998-B40A-B758-606A1DB46124}"/>
          </ac:picMkLst>
        </pc:picChg>
        <pc:picChg chg="add del mod">
          <ac:chgData name="Tarasenka, Kiryl" userId="fdd67a87-e0af-4e02-aea4-272053292400" providerId="ADAL" clId="{F77A725A-F38B-4C39-BDED-6D6244BDF37B}" dt="2024-06-11T16:53:55.702" v="366" actId="478"/>
          <ac:picMkLst>
            <pc:docMk/>
            <pc:sldMk cId="2465904484" sldId="263"/>
            <ac:picMk id="4" creationId="{01CFD903-B937-9FAB-996E-4B392B313349}"/>
          </ac:picMkLst>
        </pc:picChg>
        <pc:picChg chg="add del mod">
          <ac:chgData name="Tarasenka, Kiryl" userId="fdd67a87-e0af-4e02-aea4-272053292400" providerId="ADAL" clId="{F77A725A-F38B-4C39-BDED-6D6244BDF37B}" dt="2024-06-11T16:53:59.657" v="369" actId="478"/>
          <ac:picMkLst>
            <pc:docMk/>
            <pc:sldMk cId="2465904484" sldId="263"/>
            <ac:picMk id="6" creationId="{01CC1E60-5495-8194-ABDC-504D0537C0D9}"/>
          </ac:picMkLst>
        </pc:picChg>
        <pc:picChg chg="add del mod">
          <ac:chgData name="Tarasenka, Kiryl" userId="fdd67a87-e0af-4e02-aea4-272053292400" providerId="ADAL" clId="{F77A725A-F38B-4C39-BDED-6D6244BDF37B}" dt="2024-06-12T17:34:06.694" v="1737" actId="478"/>
          <ac:picMkLst>
            <pc:docMk/>
            <pc:sldMk cId="2465904484" sldId="263"/>
            <ac:picMk id="8" creationId="{109E05DC-72C6-82CC-FC2E-BE20EB036A4D}"/>
          </ac:picMkLst>
        </pc:picChg>
        <pc:picChg chg="add mod">
          <ac:chgData name="Tarasenka, Kiryl" userId="fdd67a87-e0af-4e02-aea4-272053292400" providerId="ADAL" clId="{F77A725A-F38B-4C39-BDED-6D6244BDF37B}" dt="2024-06-12T17:37:44.986" v="1754" actId="1076"/>
          <ac:picMkLst>
            <pc:docMk/>
            <pc:sldMk cId="2465904484" sldId="263"/>
            <ac:picMk id="10" creationId="{263086C5-843E-FACA-F002-C570F741FE08}"/>
          </ac:picMkLst>
        </pc:picChg>
        <pc:cxnChg chg="add mod">
          <ac:chgData name="Tarasenka, Kiryl" userId="fdd67a87-e0af-4e02-aea4-272053292400" providerId="ADAL" clId="{F77A725A-F38B-4C39-BDED-6D6244BDF37B}" dt="2024-06-12T20:06:34.756" v="2594" actId="14100"/>
          <ac:cxnSpMkLst>
            <pc:docMk/>
            <pc:sldMk cId="2465904484" sldId="263"/>
            <ac:cxnSpMk id="15" creationId="{EDA064FC-A4F1-DD8A-C1C0-CE46F8991D9A}"/>
          </ac:cxnSpMkLst>
        </pc:cxnChg>
        <pc:cxnChg chg="add mod">
          <ac:chgData name="Tarasenka, Kiryl" userId="fdd67a87-e0af-4e02-aea4-272053292400" providerId="ADAL" clId="{F77A725A-F38B-4C39-BDED-6D6244BDF37B}" dt="2024-06-12T20:06:39.203" v="2597" actId="1076"/>
          <ac:cxnSpMkLst>
            <pc:docMk/>
            <pc:sldMk cId="2465904484" sldId="263"/>
            <ac:cxnSpMk id="17" creationId="{4EAF1096-3D4C-AD9E-5078-A73BF48DC891}"/>
          </ac:cxnSpMkLst>
        </pc:cxnChg>
        <pc:cxnChg chg="add mod">
          <ac:chgData name="Tarasenka, Kiryl" userId="fdd67a87-e0af-4e02-aea4-272053292400" providerId="ADAL" clId="{F77A725A-F38B-4C39-BDED-6D6244BDF37B}" dt="2024-06-12T20:06:48.754" v="2600" actId="14100"/>
          <ac:cxnSpMkLst>
            <pc:docMk/>
            <pc:sldMk cId="2465904484" sldId="263"/>
            <ac:cxnSpMk id="18" creationId="{033754C7-BE99-C0AA-2248-393028455709}"/>
          </ac:cxnSpMkLst>
        </pc:cxnChg>
      </pc:sldChg>
      <pc:sldChg chg="modSp new del mod">
        <pc:chgData name="Tarasenka, Kiryl" userId="fdd67a87-e0af-4e02-aea4-272053292400" providerId="ADAL" clId="{F77A725A-F38B-4C39-BDED-6D6244BDF37B}" dt="2024-06-11T17:13:39.919" v="1110" actId="47"/>
        <pc:sldMkLst>
          <pc:docMk/>
          <pc:sldMk cId="235882493" sldId="264"/>
        </pc:sldMkLst>
        <pc:spChg chg="mod">
          <ac:chgData name="Tarasenka, Kiryl" userId="fdd67a87-e0af-4e02-aea4-272053292400" providerId="ADAL" clId="{F77A725A-F38B-4C39-BDED-6D6244BDF37B}" dt="2024-06-11T17:12:12.585" v="1109" actId="1076"/>
          <ac:spMkLst>
            <pc:docMk/>
            <pc:sldMk cId="235882493" sldId="264"/>
            <ac:spMk id="2" creationId="{FB2628A1-E198-E956-696F-39EB90852FD5}"/>
          </ac:spMkLst>
        </pc:spChg>
        <pc:spChg chg="mod">
          <ac:chgData name="Tarasenka, Kiryl" userId="fdd67a87-e0af-4e02-aea4-272053292400" providerId="ADAL" clId="{F77A725A-F38B-4C39-BDED-6D6244BDF37B}" dt="2024-06-11T17:11:59.142" v="1108" actId="20577"/>
          <ac:spMkLst>
            <pc:docMk/>
            <pc:sldMk cId="235882493" sldId="264"/>
            <ac:spMk id="3" creationId="{E4B9E7FD-2561-30AE-D7C8-4317D3D1A017}"/>
          </ac:spMkLst>
        </pc:spChg>
      </pc:sldChg>
      <pc:sldChg chg="addSp delSp modSp new mod">
        <pc:chgData name="Tarasenka, Kiryl" userId="fdd67a87-e0af-4e02-aea4-272053292400" providerId="ADAL" clId="{F77A725A-F38B-4C39-BDED-6D6244BDF37B}" dt="2024-06-12T17:40:42.989" v="1762" actId="1076"/>
        <pc:sldMkLst>
          <pc:docMk/>
          <pc:sldMk cId="583638983" sldId="264"/>
        </pc:sldMkLst>
        <pc:spChg chg="del">
          <ac:chgData name="Tarasenka, Kiryl" userId="fdd67a87-e0af-4e02-aea4-272053292400" providerId="ADAL" clId="{F77A725A-F38B-4C39-BDED-6D6244BDF37B}" dt="2024-06-11T17:30:05.684" v="1113" actId="478"/>
          <ac:spMkLst>
            <pc:docMk/>
            <pc:sldMk cId="583638983" sldId="264"/>
            <ac:spMk id="2" creationId="{214F494C-4F8B-80E6-C840-44530C63A36A}"/>
          </ac:spMkLst>
        </pc:spChg>
        <pc:spChg chg="del">
          <ac:chgData name="Tarasenka, Kiryl" userId="fdd67a87-e0af-4e02-aea4-272053292400" providerId="ADAL" clId="{F77A725A-F38B-4C39-BDED-6D6244BDF37B}" dt="2024-06-11T17:30:04.783" v="1112" actId="478"/>
          <ac:spMkLst>
            <pc:docMk/>
            <pc:sldMk cId="583638983" sldId="264"/>
            <ac:spMk id="3" creationId="{38A07CEF-CADF-15E5-0720-501638679D16}"/>
          </ac:spMkLst>
        </pc:spChg>
        <pc:picChg chg="add del mod">
          <ac:chgData name="Tarasenka, Kiryl" userId="fdd67a87-e0af-4e02-aea4-272053292400" providerId="ADAL" clId="{F77A725A-F38B-4C39-BDED-6D6244BDF37B}" dt="2024-06-12T17:36:17.402" v="1744" actId="478"/>
          <ac:picMkLst>
            <pc:docMk/>
            <pc:sldMk cId="583638983" sldId="264"/>
            <ac:picMk id="5" creationId="{5771B98A-A227-D9E0-125D-5F5F225745E0}"/>
          </ac:picMkLst>
        </pc:picChg>
        <pc:picChg chg="add mod">
          <ac:chgData name="Tarasenka, Kiryl" userId="fdd67a87-e0af-4e02-aea4-272053292400" providerId="ADAL" clId="{F77A725A-F38B-4C39-BDED-6D6244BDF37B}" dt="2024-06-12T17:40:42.989" v="1762" actId="1076"/>
          <ac:picMkLst>
            <pc:docMk/>
            <pc:sldMk cId="583638983" sldId="264"/>
            <ac:picMk id="7" creationId="{A4C15F7C-AFD9-62D8-6823-71FCB6E06A80}"/>
          </ac:picMkLst>
        </pc:picChg>
      </pc:sldChg>
      <pc:sldChg chg="del">
        <pc:chgData name="Tarasenka, Kiryl" userId="fdd67a87-e0af-4e02-aea4-272053292400" providerId="ADAL" clId="{F77A725A-F38B-4C39-BDED-6D6244BDF37B}" dt="2024-06-11T15:02:44.062" v="3" actId="47"/>
        <pc:sldMkLst>
          <pc:docMk/>
          <pc:sldMk cId="2032071375" sldId="264"/>
        </pc:sldMkLst>
      </pc:sldChg>
      <pc:sldChg chg="del">
        <pc:chgData name="Tarasenka, Kiryl" userId="fdd67a87-e0af-4e02-aea4-272053292400" providerId="ADAL" clId="{F77A725A-F38B-4C39-BDED-6D6244BDF37B}" dt="2024-06-11T15:02:44.520" v="4" actId="47"/>
        <pc:sldMkLst>
          <pc:docMk/>
          <pc:sldMk cId="804729274" sldId="265"/>
        </pc:sldMkLst>
      </pc:sldChg>
      <pc:sldChg chg="addSp delSp add mod ord">
        <pc:chgData name="Tarasenka, Kiryl" userId="fdd67a87-e0af-4e02-aea4-272053292400" providerId="ADAL" clId="{F77A725A-F38B-4C39-BDED-6D6244BDF37B}" dt="2024-06-12T23:13:26.592" v="2816"/>
        <pc:sldMkLst>
          <pc:docMk/>
          <pc:sldMk cId="1383568837" sldId="265"/>
        </pc:sldMkLst>
        <pc:picChg chg="add del">
          <ac:chgData name="Tarasenka, Kiryl" userId="fdd67a87-e0af-4e02-aea4-272053292400" providerId="ADAL" clId="{F77A725A-F38B-4C39-BDED-6D6244BDF37B}" dt="2024-06-12T17:41:38.482" v="1763" actId="478"/>
          <ac:picMkLst>
            <pc:docMk/>
            <pc:sldMk cId="1383568837" sldId="265"/>
            <ac:picMk id="3" creationId="{083231F6-2502-54B2-40AE-2BEB2D43BF19}"/>
          </ac:picMkLst>
        </pc:picChg>
        <pc:picChg chg="del">
          <ac:chgData name="Tarasenka, Kiryl" userId="fdd67a87-e0af-4e02-aea4-272053292400" providerId="ADAL" clId="{F77A725A-F38B-4C39-BDED-6D6244BDF37B}" dt="2024-06-11T17:50:40.023" v="1119" actId="478"/>
          <ac:picMkLst>
            <pc:docMk/>
            <pc:sldMk cId="1383568837" sldId="265"/>
            <ac:picMk id="5" creationId="{5771B98A-A227-D9E0-125D-5F5F225745E0}"/>
          </ac:picMkLst>
        </pc:picChg>
        <pc:picChg chg="add">
          <ac:chgData name="Tarasenka, Kiryl" userId="fdd67a87-e0af-4e02-aea4-272053292400" providerId="ADAL" clId="{F77A725A-F38B-4C39-BDED-6D6244BDF37B}" dt="2024-06-12T17:41:38.884" v="1764" actId="22"/>
          <ac:picMkLst>
            <pc:docMk/>
            <pc:sldMk cId="1383568837" sldId="265"/>
            <ac:picMk id="6" creationId="{95323A6A-22B8-B25B-B371-B5F8FADBE84A}"/>
          </ac:picMkLst>
        </pc:picChg>
      </pc:sldChg>
      <pc:sldChg chg="addSp delSp modSp new mod ord modAnim">
        <pc:chgData name="Tarasenka, Kiryl" userId="fdd67a87-e0af-4e02-aea4-272053292400" providerId="ADAL" clId="{F77A725A-F38B-4C39-BDED-6D6244BDF37B}" dt="2024-06-12T19:25:44.514" v="2495" actId="1582"/>
        <pc:sldMkLst>
          <pc:docMk/>
          <pc:sldMk cId="298320284" sldId="266"/>
        </pc:sldMkLst>
        <pc:spChg chg="del">
          <ac:chgData name="Tarasenka, Kiryl" userId="fdd67a87-e0af-4e02-aea4-272053292400" providerId="ADAL" clId="{F77A725A-F38B-4C39-BDED-6D6244BDF37B}" dt="2024-06-11T18:28:23.618" v="1122" actId="478"/>
          <ac:spMkLst>
            <pc:docMk/>
            <pc:sldMk cId="298320284" sldId="266"/>
            <ac:spMk id="2" creationId="{EFFCD2C6-0741-64BD-D5BD-C5A38D95665A}"/>
          </ac:spMkLst>
        </pc:spChg>
        <pc:spChg chg="del">
          <ac:chgData name="Tarasenka, Kiryl" userId="fdd67a87-e0af-4e02-aea4-272053292400" providerId="ADAL" clId="{F77A725A-F38B-4C39-BDED-6D6244BDF37B}" dt="2024-06-11T18:28:24.453" v="1123" actId="478"/>
          <ac:spMkLst>
            <pc:docMk/>
            <pc:sldMk cId="298320284" sldId="266"/>
            <ac:spMk id="3" creationId="{8B4CD3DB-FF81-71A3-DE88-FAE4F405CFB6}"/>
          </ac:spMkLst>
        </pc:spChg>
        <pc:spChg chg="add mod ord topLvl">
          <ac:chgData name="Tarasenka, Kiryl" userId="fdd67a87-e0af-4e02-aea4-272053292400" providerId="ADAL" clId="{F77A725A-F38B-4C39-BDED-6D6244BDF37B}" dt="2024-06-12T18:57:52.039" v="2264" actId="164"/>
          <ac:spMkLst>
            <pc:docMk/>
            <pc:sldMk cId="298320284" sldId="266"/>
            <ac:spMk id="8" creationId="{7EDA2245-F248-EBBF-26D9-A5F4562CBE88}"/>
          </ac:spMkLst>
        </pc:spChg>
        <pc:spChg chg="add mod ord topLvl">
          <ac:chgData name="Tarasenka, Kiryl" userId="fdd67a87-e0af-4e02-aea4-272053292400" providerId="ADAL" clId="{F77A725A-F38B-4C39-BDED-6D6244BDF37B}" dt="2024-06-12T18:57:52.039" v="2264" actId="164"/>
          <ac:spMkLst>
            <pc:docMk/>
            <pc:sldMk cId="298320284" sldId="266"/>
            <ac:spMk id="9" creationId="{95556EFA-ADDF-FA38-7255-44C0205C9E66}"/>
          </ac:spMkLst>
        </pc:spChg>
        <pc:spChg chg="add mod ord topLvl">
          <ac:chgData name="Tarasenka, Kiryl" userId="fdd67a87-e0af-4e02-aea4-272053292400" providerId="ADAL" clId="{F77A725A-F38B-4C39-BDED-6D6244BDF37B}" dt="2024-06-12T18:57:52.039" v="2264" actId="164"/>
          <ac:spMkLst>
            <pc:docMk/>
            <pc:sldMk cId="298320284" sldId="266"/>
            <ac:spMk id="10" creationId="{E00F2155-D335-C74E-66AB-537316D50E12}"/>
          </ac:spMkLst>
        </pc:spChg>
        <pc:spChg chg="add mod">
          <ac:chgData name="Tarasenka, Kiryl" userId="fdd67a87-e0af-4e02-aea4-272053292400" providerId="ADAL" clId="{F77A725A-F38B-4C39-BDED-6D6244BDF37B}" dt="2024-06-12T17:54:05.913" v="1813"/>
          <ac:spMkLst>
            <pc:docMk/>
            <pc:sldMk cId="298320284" sldId="266"/>
            <ac:spMk id="11" creationId="{B7C61587-1AD4-DD19-AD81-6F230A94139C}"/>
          </ac:spMkLst>
        </pc:spChg>
        <pc:spChg chg="add mod">
          <ac:chgData name="Tarasenka, Kiryl" userId="fdd67a87-e0af-4e02-aea4-272053292400" providerId="ADAL" clId="{F77A725A-F38B-4C39-BDED-6D6244BDF37B}" dt="2024-06-12T17:54:05.913" v="1813"/>
          <ac:spMkLst>
            <pc:docMk/>
            <pc:sldMk cId="298320284" sldId="266"/>
            <ac:spMk id="12" creationId="{3CA3C93A-2FCE-B1AD-6497-EE6E5D0DAC6B}"/>
          </ac:spMkLst>
        </pc:spChg>
        <pc:spChg chg="add mod">
          <ac:chgData name="Tarasenka, Kiryl" userId="fdd67a87-e0af-4e02-aea4-272053292400" providerId="ADAL" clId="{F77A725A-F38B-4C39-BDED-6D6244BDF37B}" dt="2024-06-12T17:54:05.913" v="1813"/>
          <ac:spMkLst>
            <pc:docMk/>
            <pc:sldMk cId="298320284" sldId="266"/>
            <ac:spMk id="13" creationId="{9FD810AA-3D36-D4F6-2C47-0E43D04F58F5}"/>
          </ac:spMkLst>
        </pc:spChg>
        <pc:spChg chg="add mod">
          <ac:chgData name="Tarasenka, Kiryl" userId="fdd67a87-e0af-4e02-aea4-272053292400" providerId="ADAL" clId="{F77A725A-F38B-4C39-BDED-6D6244BDF37B}" dt="2024-06-12T17:54:09.813" v="1814"/>
          <ac:spMkLst>
            <pc:docMk/>
            <pc:sldMk cId="298320284" sldId="266"/>
            <ac:spMk id="14" creationId="{98DE564E-3D54-FA9E-A922-094A16CFE570}"/>
          </ac:spMkLst>
        </pc:spChg>
        <pc:spChg chg="add mod">
          <ac:chgData name="Tarasenka, Kiryl" userId="fdd67a87-e0af-4e02-aea4-272053292400" providerId="ADAL" clId="{F77A725A-F38B-4C39-BDED-6D6244BDF37B}" dt="2024-06-12T17:54:09.813" v="1814"/>
          <ac:spMkLst>
            <pc:docMk/>
            <pc:sldMk cId="298320284" sldId="266"/>
            <ac:spMk id="15" creationId="{9CD9C6FE-C435-19E2-7724-6F6BD5FD8676}"/>
          </ac:spMkLst>
        </pc:spChg>
        <pc:spChg chg="add mod">
          <ac:chgData name="Tarasenka, Kiryl" userId="fdd67a87-e0af-4e02-aea4-272053292400" providerId="ADAL" clId="{F77A725A-F38B-4C39-BDED-6D6244BDF37B}" dt="2024-06-12T17:54:09.813" v="1814"/>
          <ac:spMkLst>
            <pc:docMk/>
            <pc:sldMk cId="298320284" sldId="266"/>
            <ac:spMk id="16" creationId="{778E9741-3216-0252-E82E-6FCA2D47741D}"/>
          </ac:spMkLst>
        </pc:spChg>
        <pc:spChg chg="add mod">
          <ac:chgData name="Tarasenka, Kiryl" userId="fdd67a87-e0af-4e02-aea4-272053292400" providerId="ADAL" clId="{F77A725A-F38B-4C39-BDED-6D6244BDF37B}" dt="2024-06-12T17:54:09.813" v="1814"/>
          <ac:spMkLst>
            <pc:docMk/>
            <pc:sldMk cId="298320284" sldId="266"/>
            <ac:spMk id="17" creationId="{47ABBA6F-13CA-1A5B-FABE-1BA906B769DB}"/>
          </ac:spMkLst>
        </pc:spChg>
        <pc:spChg chg="add mod">
          <ac:chgData name="Tarasenka, Kiryl" userId="fdd67a87-e0af-4e02-aea4-272053292400" providerId="ADAL" clId="{F77A725A-F38B-4C39-BDED-6D6244BDF37B}" dt="2024-06-12T17:54:09.813" v="1814"/>
          <ac:spMkLst>
            <pc:docMk/>
            <pc:sldMk cId="298320284" sldId="266"/>
            <ac:spMk id="18" creationId="{2AD6EFDF-38C0-902E-6C49-03BB389209BC}"/>
          </ac:spMkLst>
        </pc:spChg>
        <pc:spChg chg="add mod">
          <ac:chgData name="Tarasenka, Kiryl" userId="fdd67a87-e0af-4e02-aea4-272053292400" providerId="ADAL" clId="{F77A725A-F38B-4C39-BDED-6D6244BDF37B}" dt="2024-06-12T17:54:09.813" v="1814"/>
          <ac:spMkLst>
            <pc:docMk/>
            <pc:sldMk cId="298320284" sldId="266"/>
            <ac:spMk id="19" creationId="{22851EAE-BDDF-118D-2D9D-552DA6367E32}"/>
          </ac:spMkLst>
        </pc:spChg>
        <pc:spChg chg="add mod ord topLvl">
          <ac:chgData name="Tarasenka, Kiryl" userId="fdd67a87-e0af-4e02-aea4-272053292400" providerId="ADAL" clId="{F77A725A-F38B-4C39-BDED-6D6244BDF37B}" dt="2024-06-12T18:57:52.039" v="2264" actId="164"/>
          <ac:spMkLst>
            <pc:docMk/>
            <pc:sldMk cId="298320284" sldId="266"/>
            <ac:spMk id="20" creationId="{1715F83D-9F4B-549E-6AEA-66AFB275C4A5}"/>
          </ac:spMkLst>
        </pc:spChg>
        <pc:spChg chg="add mod ord topLvl">
          <ac:chgData name="Tarasenka, Kiryl" userId="fdd67a87-e0af-4e02-aea4-272053292400" providerId="ADAL" clId="{F77A725A-F38B-4C39-BDED-6D6244BDF37B}" dt="2024-06-12T18:57:52.039" v="2264" actId="164"/>
          <ac:spMkLst>
            <pc:docMk/>
            <pc:sldMk cId="298320284" sldId="266"/>
            <ac:spMk id="21" creationId="{C40EB6A8-B41F-613A-28BE-A18E947CC917}"/>
          </ac:spMkLst>
        </pc:spChg>
        <pc:spChg chg="add mod ord topLvl">
          <ac:chgData name="Tarasenka, Kiryl" userId="fdd67a87-e0af-4e02-aea4-272053292400" providerId="ADAL" clId="{F77A725A-F38B-4C39-BDED-6D6244BDF37B}" dt="2024-06-12T18:57:52.039" v="2264" actId="164"/>
          <ac:spMkLst>
            <pc:docMk/>
            <pc:sldMk cId="298320284" sldId="266"/>
            <ac:spMk id="22" creationId="{51F1CD01-46F9-3BFB-8FCF-4DE35BC71C07}"/>
          </ac:spMkLst>
        </pc:spChg>
        <pc:spChg chg="add mod ord topLvl">
          <ac:chgData name="Tarasenka, Kiryl" userId="fdd67a87-e0af-4e02-aea4-272053292400" providerId="ADAL" clId="{F77A725A-F38B-4C39-BDED-6D6244BDF37B}" dt="2024-06-12T18:57:52.039" v="2264" actId="164"/>
          <ac:spMkLst>
            <pc:docMk/>
            <pc:sldMk cId="298320284" sldId="266"/>
            <ac:spMk id="23" creationId="{B75758C1-6F68-6F23-EDD4-FEC417E0B1FD}"/>
          </ac:spMkLst>
        </pc:spChg>
        <pc:spChg chg="add mod ord topLvl">
          <ac:chgData name="Tarasenka, Kiryl" userId="fdd67a87-e0af-4e02-aea4-272053292400" providerId="ADAL" clId="{F77A725A-F38B-4C39-BDED-6D6244BDF37B}" dt="2024-06-12T18:57:52.039" v="2264" actId="164"/>
          <ac:spMkLst>
            <pc:docMk/>
            <pc:sldMk cId="298320284" sldId="266"/>
            <ac:spMk id="24" creationId="{9DCBDFF9-7572-9812-DC28-7A902CB3A8BD}"/>
          </ac:spMkLst>
        </pc:spChg>
        <pc:spChg chg="add mod ord">
          <ac:chgData name="Tarasenka, Kiryl" userId="fdd67a87-e0af-4e02-aea4-272053292400" providerId="ADAL" clId="{F77A725A-F38B-4C39-BDED-6D6244BDF37B}" dt="2024-06-12T18:57:52.039" v="2264" actId="164"/>
          <ac:spMkLst>
            <pc:docMk/>
            <pc:sldMk cId="298320284" sldId="266"/>
            <ac:spMk id="25" creationId="{A17C4678-FA00-64F0-6BBB-A36FCF01876D}"/>
          </ac:spMkLst>
        </pc:spChg>
        <pc:spChg chg="add mod">
          <ac:chgData name="Tarasenka, Kiryl" userId="fdd67a87-e0af-4e02-aea4-272053292400" providerId="ADAL" clId="{F77A725A-F38B-4C39-BDED-6D6244BDF37B}" dt="2024-06-12T18:04:07.102" v="1902" actId="1076"/>
          <ac:spMkLst>
            <pc:docMk/>
            <pc:sldMk cId="298320284" sldId="266"/>
            <ac:spMk id="26" creationId="{937857D3-D803-DCC1-E624-D6891CCCB9AB}"/>
          </ac:spMkLst>
        </pc:spChg>
        <pc:spChg chg="add mod ord topLvl">
          <ac:chgData name="Tarasenka, Kiryl" userId="fdd67a87-e0af-4e02-aea4-272053292400" providerId="ADAL" clId="{F77A725A-F38B-4C39-BDED-6D6244BDF37B}" dt="2024-06-12T18:57:46.471" v="2263" actId="164"/>
          <ac:spMkLst>
            <pc:docMk/>
            <pc:sldMk cId="298320284" sldId="266"/>
            <ac:spMk id="27" creationId="{7F377251-C66A-39A8-63B3-93677F419B6B}"/>
          </ac:spMkLst>
        </pc:spChg>
        <pc:spChg chg="add mod ord topLvl">
          <ac:chgData name="Tarasenka, Kiryl" userId="fdd67a87-e0af-4e02-aea4-272053292400" providerId="ADAL" clId="{F77A725A-F38B-4C39-BDED-6D6244BDF37B}" dt="2024-06-12T18:57:46.471" v="2263" actId="164"/>
          <ac:spMkLst>
            <pc:docMk/>
            <pc:sldMk cId="298320284" sldId="266"/>
            <ac:spMk id="28" creationId="{29FA2D5A-ABED-81CC-C091-C3C7AD67DD55}"/>
          </ac:spMkLst>
        </pc:spChg>
        <pc:spChg chg="add mod ord topLvl">
          <ac:chgData name="Tarasenka, Kiryl" userId="fdd67a87-e0af-4e02-aea4-272053292400" providerId="ADAL" clId="{F77A725A-F38B-4C39-BDED-6D6244BDF37B}" dt="2024-06-12T18:57:46.471" v="2263" actId="164"/>
          <ac:spMkLst>
            <pc:docMk/>
            <pc:sldMk cId="298320284" sldId="266"/>
            <ac:spMk id="29" creationId="{3333F8C4-AE4F-E9DB-F102-C99273A85B8A}"/>
          </ac:spMkLst>
        </pc:spChg>
        <pc:spChg chg="add mod ord topLvl">
          <ac:chgData name="Tarasenka, Kiryl" userId="fdd67a87-e0af-4e02-aea4-272053292400" providerId="ADAL" clId="{F77A725A-F38B-4C39-BDED-6D6244BDF37B}" dt="2024-06-12T18:57:46.471" v="2263" actId="164"/>
          <ac:spMkLst>
            <pc:docMk/>
            <pc:sldMk cId="298320284" sldId="266"/>
            <ac:spMk id="30" creationId="{15A47D27-CEA4-FB20-7B52-5A3497B96A83}"/>
          </ac:spMkLst>
        </pc:spChg>
        <pc:spChg chg="add mod ord topLvl">
          <ac:chgData name="Tarasenka, Kiryl" userId="fdd67a87-e0af-4e02-aea4-272053292400" providerId="ADAL" clId="{F77A725A-F38B-4C39-BDED-6D6244BDF37B}" dt="2024-06-12T18:57:46.471" v="2263" actId="164"/>
          <ac:spMkLst>
            <pc:docMk/>
            <pc:sldMk cId="298320284" sldId="266"/>
            <ac:spMk id="31" creationId="{3071178C-54AF-9396-045F-565DF16FB2FF}"/>
          </ac:spMkLst>
        </pc:spChg>
        <pc:spChg chg="add mod ord topLvl">
          <ac:chgData name="Tarasenka, Kiryl" userId="fdd67a87-e0af-4e02-aea4-272053292400" providerId="ADAL" clId="{F77A725A-F38B-4C39-BDED-6D6244BDF37B}" dt="2024-06-12T18:57:46.471" v="2263" actId="164"/>
          <ac:spMkLst>
            <pc:docMk/>
            <pc:sldMk cId="298320284" sldId="266"/>
            <ac:spMk id="32" creationId="{073C3CCC-8B15-2F5B-CC6C-7A9705C83566}"/>
          </ac:spMkLst>
        </pc:spChg>
        <pc:spChg chg="add mod ord topLvl">
          <ac:chgData name="Tarasenka, Kiryl" userId="fdd67a87-e0af-4e02-aea4-272053292400" providerId="ADAL" clId="{F77A725A-F38B-4C39-BDED-6D6244BDF37B}" dt="2024-06-12T18:57:46.471" v="2263" actId="164"/>
          <ac:spMkLst>
            <pc:docMk/>
            <pc:sldMk cId="298320284" sldId="266"/>
            <ac:spMk id="33" creationId="{7BF1F1A1-0495-75F8-E2F3-191CF1C9EA2B}"/>
          </ac:spMkLst>
        </pc:spChg>
        <pc:spChg chg="add mod ord topLvl">
          <ac:chgData name="Tarasenka, Kiryl" userId="fdd67a87-e0af-4e02-aea4-272053292400" providerId="ADAL" clId="{F77A725A-F38B-4C39-BDED-6D6244BDF37B}" dt="2024-06-12T18:57:46.471" v="2263" actId="164"/>
          <ac:spMkLst>
            <pc:docMk/>
            <pc:sldMk cId="298320284" sldId="266"/>
            <ac:spMk id="34" creationId="{644A6D79-4D04-73E4-A960-868E089E03A9}"/>
          </ac:spMkLst>
        </pc:spChg>
        <pc:spChg chg="add mod ord">
          <ac:chgData name="Tarasenka, Kiryl" userId="fdd67a87-e0af-4e02-aea4-272053292400" providerId="ADAL" clId="{F77A725A-F38B-4C39-BDED-6D6244BDF37B}" dt="2024-06-12T18:57:46.471" v="2263" actId="164"/>
          <ac:spMkLst>
            <pc:docMk/>
            <pc:sldMk cId="298320284" sldId="266"/>
            <ac:spMk id="35" creationId="{DDEF29A6-AE32-CAD2-2847-41E11DFE5078}"/>
          </ac:spMkLst>
        </pc:spChg>
        <pc:spChg chg="add mod ord">
          <ac:chgData name="Tarasenka, Kiryl" userId="fdd67a87-e0af-4e02-aea4-272053292400" providerId="ADAL" clId="{F77A725A-F38B-4C39-BDED-6D6244BDF37B}" dt="2024-06-12T18:04:11.048" v="1903" actId="1076"/>
          <ac:spMkLst>
            <pc:docMk/>
            <pc:sldMk cId="298320284" sldId="266"/>
            <ac:spMk id="36" creationId="{04F208E7-A529-1EB2-0368-98DBED8D41DF}"/>
          </ac:spMkLst>
        </pc:spChg>
        <pc:spChg chg="add mod">
          <ac:chgData name="Tarasenka, Kiryl" userId="fdd67a87-e0af-4e02-aea4-272053292400" providerId="ADAL" clId="{F77A725A-F38B-4C39-BDED-6D6244BDF37B}" dt="2024-06-12T19:20:19.313" v="2457" actId="1076"/>
          <ac:spMkLst>
            <pc:docMk/>
            <pc:sldMk cId="298320284" sldId="266"/>
            <ac:spMk id="58" creationId="{B006F730-7392-BCCB-B48D-F99D623169D2}"/>
          </ac:spMkLst>
        </pc:spChg>
        <pc:spChg chg="add mod">
          <ac:chgData name="Tarasenka, Kiryl" userId="fdd67a87-e0af-4e02-aea4-272053292400" providerId="ADAL" clId="{F77A725A-F38B-4C39-BDED-6D6244BDF37B}" dt="2024-06-12T19:20:49.704" v="2469" actId="1076"/>
          <ac:spMkLst>
            <pc:docMk/>
            <pc:sldMk cId="298320284" sldId="266"/>
            <ac:spMk id="59" creationId="{3E8B96F4-312A-05E7-5ACB-09CF1412DE6A}"/>
          </ac:spMkLst>
        </pc:spChg>
        <pc:spChg chg="add mod">
          <ac:chgData name="Tarasenka, Kiryl" userId="fdd67a87-e0af-4e02-aea4-272053292400" providerId="ADAL" clId="{F77A725A-F38B-4C39-BDED-6D6244BDF37B}" dt="2024-06-12T19:20:24.283" v="2459" actId="1076"/>
          <ac:spMkLst>
            <pc:docMk/>
            <pc:sldMk cId="298320284" sldId="266"/>
            <ac:spMk id="60" creationId="{2EB59CC9-CF56-85A9-6B06-4D0D7130EDC9}"/>
          </ac:spMkLst>
        </pc:spChg>
        <pc:spChg chg="add mod">
          <ac:chgData name="Tarasenka, Kiryl" userId="fdd67a87-e0af-4e02-aea4-272053292400" providerId="ADAL" clId="{F77A725A-F38B-4C39-BDED-6D6244BDF37B}" dt="2024-06-12T19:20:39.700" v="2468" actId="20577"/>
          <ac:spMkLst>
            <pc:docMk/>
            <pc:sldMk cId="298320284" sldId="266"/>
            <ac:spMk id="61" creationId="{7EA0CB33-3006-B960-74A0-2459ECA2C5C8}"/>
          </ac:spMkLst>
        </pc:spChg>
        <pc:grpChg chg="add mod">
          <ac:chgData name="Tarasenka, Kiryl" userId="fdd67a87-e0af-4e02-aea4-272053292400" providerId="ADAL" clId="{F77A725A-F38B-4C39-BDED-6D6244BDF37B}" dt="2024-06-12T17:59:35.261" v="1853" actId="164"/>
          <ac:grpSpMkLst>
            <pc:docMk/>
            <pc:sldMk cId="298320284" sldId="266"/>
            <ac:grpSpMk id="37" creationId="{6D461C5F-721B-90EE-2016-DAC837D565B4}"/>
          </ac:grpSpMkLst>
        </pc:grpChg>
        <pc:grpChg chg="add mod">
          <ac:chgData name="Tarasenka, Kiryl" userId="fdd67a87-e0af-4e02-aea4-272053292400" providerId="ADAL" clId="{F77A725A-F38B-4C39-BDED-6D6244BDF37B}" dt="2024-06-12T17:59:52.642" v="1860" actId="164"/>
          <ac:grpSpMkLst>
            <pc:docMk/>
            <pc:sldMk cId="298320284" sldId="266"/>
            <ac:grpSpMk id="38" creationId="{4B4B4705-7E4F-ED07-796A-8FC01DD25DFE}"/>
          </ac:grpSpMkLst>
        </pc:grpChg>
        <pc:grpChg chg="add mod ord">
          <ac:chgData name="Tarasenka, Kiryl" userId="fdd67a87-e0af-4e02-aea4-272053292400" providerId="ADAL" clId="{F77A725A-F38B-4C39-BDED-6D6244BDF37B}" dt="2024-06-12T18:01:44.709" v="1892" actId="164"/>
          <ac:grpSpMkLst>
            <pc:docMk/>
            <pc:sldMk cId="298320284" sldId="266"/>
            <ac:grpSpMk id="39" creationId="{B9210194-DC6F-AFA6-3CCF-24850E31F267}"/>
          </ac:grpSpMkLst>
        </pc:grpChg>
        <pc:grpChg chg="add mod ord">
          <ac:chgData name="Tarasenka, Kiryl" userId="fdd67a87-e0af-4e02-aea4-272053292400" providerId="ADAL" clId="{F77A725A-F38B-4C39-BDED-6D6244BDF37B}" dt="2024-06-12T18:03:55.764" v="1899" actId="164"/>
          <ac:grpSpMkLst>
            <pc:docMk/>
            <pc:sldMk cId="298320284" sldId="266"/>
            <ac:grpSpMk id="40" creationId="{066DBC73-107C-7DFE-5ADF-912F680D3B0F}"/>
          </ac:grpSpMkLst>
        </pc:grpChg>
        <pc:grpChg chg="add mod">
          <ac:chgData name="Tarasenka, Kiryl" userId="fdd67a87-e0af-4e02-aea4-272053292400" providerId="ADAL" clId="{F77A725A-F38B-4C39-BDED-6D6244BDF37B}" dt="2024-06-12T18:06:21.841" v="1909" actId="164"/>
          <ac:grpSpMkLst>
            <pc:docMk/>
            <pc:sldMk cId="298320284" sldId="266"/>
            <ac:grpSpMk id="41" creationId="{14DA8FAF-8D9D-AA34-C8A4-7F366BE6FE88}"/>
          </ac:grpSpMkLst>
        </pc:grpChg>
        <pc:grpChg chg="add del mod ord">
          <ac:chgData name="Tarasenka, Kiryl" userId="fdd67a87-e0af-4e02-aea4-272053292400" providerId="ADAL" clId="{F77A725A-F38B-4C39-BDED-6D6244BDF37B}" dt="2024-06-12T18:56:59.120" v="2258" actId="165"/>
          <ac:grpSpMkLst>
            <pc:docMk/>
            <pc:sldMk cId="298320284" sldId="266"/>
            <ac:grpSpMk id="42" creationId="{75095F28-B466-AD9A-C7FC-A98B9C3C2E36}"/>
          </ac:grpSpMkLst>
        </pc:grpChg>
        <pc:grpChg chg="add mod ord">
          <ac:chgData name="Tarasenka, Kiryl" userId="fdd67a87-e0af-4e02-aea4-272053292400" providerId="ADAL" clId="{F77A725A-F38B-4C39-BDED-6D6244BDF37B}" dt="2024-06-12T18:57:38.279" v="2262" actId="164"/>
          <ac:grpSpMkLst>
            <pc:docMk/>
            <pc:sldMk cId="298320284" sldId="266"/>
            <ac:grpSpMk id="47" creationId="{B0AD40E5-358E-AE13-067F-3AB13EACCEE3}"/>
          </ac:grpSpMkLst>
        </pc:grpChg>
        <pc:grpChg chg="add mod">
          <ac:chgData name="Tarasenka, Kiryl" userId="fdd67a87-e0af-4e02-aea4-272053292400" providerId="ADAL" clId="{F77A725A-F38B-4C39-BDED-6D6244BDF37B}" dt="2024-06-12T18:57:46.471" v="2263" actId="164"/>
          <ac:grpSpMkLst>
            <pc:docMk/>
            <pc:sldMk cId="298320284" sldId="266"/>
            <ac:grpSpMk id="48" creationId="{AD60700E-4201-113E-96DE-FFBF08D69D3A}"/>
          </ac:grpSpMkLst>
        </pc:grpChg>
        <pc:grpChg chg="add mod">
          <ac:chgData name="Tarasenka, Kiryl" userId="fdd67a87-e0af-4e02-aea4-272053292400" providerId="ADAL" clId="{F77A725A-F38B-4C39-BDED-6D6244BDF37B}" dt="2024-06-12T18:57:52.039" v="2264" actId="164"/>
          <ac:grpSpMkLst>
            <pc:docMk/>
            <pc:sldMk cId="298320284" sldId="266"/>
            <ac:grpSpMk id="49" creationId="{9EE1A76F-A6BA-CEF8-9C00-7A5B7125203A}"/>
          </ac:grpSpMkLst>
        </pc:grpChg>
        <pc:picChg chg="add del mod">
          <ac:chgData name="Tarasenka, Kiryl" userId="fdd67a87-e0af-4e02-aea4-272053292400" providerId="ADAL" clId="{F77A725A-F38B-4C39-BDED-6D6244BDF37B}" dt="2024-06-12T17:51:51.619" v="1786" actId="478"/>
          <ac:picMkLst>
            <pc:docMk/>
            <pc:sldMk cId="298320284" sldId="266"/>
            <ac:picMk id="5" creationId="{6FCE2A18-5C83-B21C-1567-C0132AB98153}"/>
          </ac:picMkLst>
        </pc:picChg>
        <pc:picChg chg="add del mod">
          <ac:chgData name="Tarasenka, Kiryl" userId="fdd67a87-e0af-4e02-aea4-272053292400" providerId="ADAL" clId="{F77A725A-F38B-4C39-BDED-6D6244BDF37B}" dt="2024-06-12T17:51:52.114" v="1787" actId="478"/>
          <ac:picMkLst>
            <pc:docMk/>
            <pc:sldMk cId="298320284" sldId="266"/>
            <ac:picMk id="7" creationId="{1523233F-68AA-1D00-9113-3DFC722078DB}"/>
          </ac:picMkLst>
        </pc:picChg>
        <pc:picChg chg="add del mod">
          <ac:chgData name="Tarasenka, Kiryl" userId="fdd67a87-e0af-4e02-aea4-272053292400" providerId="ADAL" clId="{F77A725A-F38B-4C39-BDED-6D6244BDF37B}" dt="2024-06-12T18:59:55.104" v="2284" actId="478"/>
          <ac:picMkLst>
            <pc:docMk/>
            <pc:sldMk cId="298320284" sldId="266"/>
            <ac:picMk id="44" creationId="{D8C903C8-9A91-CC59-1696-AAAD3CE12701}"/>
          </ac:picMkLst>
        </pc:picChg>
        <pc:picChg chg="add del mod">
          <ac:chgData name="Tarasenka, Kiryl" userId="fdd67a87-e0af-4e02-aea4-272053292400" providerId="ADAL" clId="{F77A725A-F38B-4C39-BDED-6D6244BDF37B}" dt="2024-06-12T18:59:55.676" v="2285" actId="478"/>
          <ac:picMkLst>
            <pc:docMk/>
            <pc:sldMk cId="298320284" sldId="266"/>
            <ac:picMk id="45" creationId="{F63A50F7-1FC6-DDA9-F7C6-5FD02B1214C5}"/>
          </ac:picMkLst>
        </pc:picChg>
        <pc:picChg chg="add del mod">
          <ac:chgData name="Tarasenka, Kiryl" userId="fdd67a87-e0af-4e02-aea4-272053292400" providerId="ADAL" clId="{F77A725A-F38B-4C39-BDED-6D6244BDF37B}" dt="2024-06-12T18:59:56.487" v="2286" actId="478"/>
          <ac:picMkLst>
            <pc:docMk/>
            <pc:sldMk cId="298320284" sldId="266"/>
            <ac:picMk id="46" creationId="{A252FFC6-8D93-0076-CFEE-9175D65AB3C4}"/>
          </ac:picMkLst>
        </pc:picChg>
        <pc:picChg chg="add del mod">
          <ac:chgData name="Tarasenka, Kiryl" userId="fdd67a87-e0af-4e02-aea4-272053292400" providerId="ADAL" clId="{F77A725A-F38B-4C39-BDED-6D6244BDF37B}" dt="2024-06-12T19:13:50.856" v="2376" actId="478"/>
          <ac:picMkLst>
            <pc:docMk/>
            <pc:sldMk cId="298320284" sldId="266"/>
            <ac:picMk id="51" creationId="{8DF41787-4A30-4B99-2995-F5402098EBAC}"/>
          </ac:picMkLst>
        </pc:picChg>
        <pc:picChg chg="add mod">
          <ac:chgData name="Tarasenka, Kiryl" userId="fdd67a87-e0af-4e02-aea4-272053292400" providerId="ADAL" clId="{F77A725A-F38B-4C39-BDED-6D6244BDF37B}" dt="2024-06-12T19:13:45.109" v="2374" actId="1076"/>
          <ac:picMkLst>
            <pc:docMk/>
            <pc:sldMk cId="298320284" sldId="266"/>
            <ac:picMk id="52" creationId="{10DC893E-5ABD-BF63-57DC-D85D599673EA}"/>
          </ac:picMkLst>
        </pc:picChg>
        <pc:picChg chg="add mod">
          <ac:chgData name="Tarasenka, Kiryl" userId="fdd67a87-e0af-4e02-aea4-272053292400" providerId="ADAL" clId="{F77A725A-F38B-4C39-BDED-6D6244BDF37B}" dt="2024-06-12T19:18:41.227" v="2396" actId="14100"/>
          <ac:picMkLst>
            <pc:docMk/>
            <pc:sldMk cId="298320284" sldId="266"/>
            <ac:picMk id="54" creationId="{99897C44-A621-4754-FEB9-D9059F4771FF}"/>
          </ac:picMkLst>
        </pc:picChg>
        <pc:picChg chg="add del mod">
          <ac:chgData name="Tarasenka, Kiryl" userId="fdd67a87-e0af-4e02-aea4-272053292400" providerId="ADAL" clId="{F77A725A-F38B-4C39-BDED-6D6244BDF37B}" dt="2024-06-12T19:14:18.105" v="2384" actId="478"/>
          <ac:picMkLst>
            <pc:docMk/>
            <pc:sldMk cId="298320284" sldId="266"/>
            <ac:picMk id="55" creationId="{3770C45E-B09A-156D-4092-02A141CA400A}"/>
          </ac:picMkLst>
        </pc:picChg>
        <pc:picChg chg="add mod">
          <ac:chgData name="Tarasenka, Kiryl" userId="fdd67a87-e0af-4e02-aea4-272053292400" providerId="ADAL" clId="{F77A725A-F38B-4C39-BDED-6D6244BDF37B}" dt="2024-06-12T19:14:05.164" v="2380" actId="207"/>
          <ac:picMkLst>
            <pc:docMk/>
            <pc:sldMk cId="298320284" sldId="266"/>
            <ac:picMk id="56" creationId="{9DADAE54-C9FA-B200-F913-5C1D90DCBA2A}"/>
          </ac:picMkLst>
        </pc:picChg>
        <pc:picChg chg="add mod">
          <ac:chgData name="Tarasenka, Kiryl" userId="fdd67a87-e0af-4e02-aea4-272053292400" providerId="ADAL" clId="{F77A725A-F38B-4C39-BDED-6D6244BDF37B}" dt="2024-06-12T19:18:47.531" v="2398" actId="208"/>
          <ac:picMkLst>
            <pc:docMk/>
            <pc:sldMk cId="298320284" sldId="266"/>
            <ac:picMk id="57" creationId="{0C44E1AD-9667-5518-16CA-EDF077EB332E}"/>
          </ac:picMkLst>
        </pc:picChg>
        <pc:cxnChg chg="add mod">
          <ac:chgData name="Tarasenka, Kiryl" userId="fdd67a87-e0af-4e02-aea4-272053292400" providerId="ADAL" clId="{F77A725A-F38B-4C39-BDED-6D6244BDF37B}" dt="2024-06-12T19:23:04.958" v="2488" actId="1582"/>
          <ac:cxnSpMkLst>
            <pc:docMk/>
            <pc:sldMk cId="298320284" sldId="266"/>
            <ac:cxnSpMk id="63" creationId="{000B0156-0D59-EF23-6DE0-D0C192D7094D}"/>
          </ac:cxnSpMkLst>
        </pc:cxnChg>
        <pc:cxnChg chg="add mod">
          <ac:chgData name="Tarasenka, Kiryl" userId="fdd67a87-e0af-4e02-aea4-272053292400" providerId="ADAL" clId="{F77A725A-F38B-4C39-BDED-6D6244BDF37B}" dt="2024-06-12T19:23:04.958" v="2488" actId="1582"/>
          <ac:cxnSpMkLst>
            <pc:docMk/>
            <pc:sldMk cId="298320284" sldId="266"/>
            <ac:cxnSpMk id="65" creationId="{07A1BB8C-AA4F-621B-7016-9158E8B22B29}"/>
          </ac:cxnSpMkLst>
        </pc:cxnChg>
        <pc:cxnChg chg="add mod">
          <ac:chgData name="Tarasenka, Kiryl" userId="fdd67a87-e0af-4e02-aea4-272053292400" providerId="ADAL" clId="{F77A725A-F38B-4C39-BDED-6D6244BDF37B}" dt="2024-06-12T19:25:44.514" v="2495" actId="1582"/>
          <ac:cxnSpMkLst>
            <pc:docMk/>
            <pc:sldMk cId="298320284" sldId="266"/>
            <ac:cxnSpMk id="68" creationId="{91ED771F-B3B5-DC46-A707-1776D43BFCE5}"/>
          </ac:cxnSpMkLst>
        </pc:cxnChg>
        <pc:cxnChg chg="add mod">
          <ac:chgData name="Tarasenka, Kiryl" userId="fdd67a87-e0af-4e02-aea4-272053292400" providerId="ADAL" clId="{F77A725A-F38B-4C39-BDED-6D6244BDF37B}" dt="2024-06-12T19:25:44.514" v="2495" actId="1582"/>
          <ac:cxnSpMkLst>
            <pc:docMk/>
            <pc:sldMk cId="298320284" sldId="266"/>
            <ac:cxnSpMk id="71" creationId="{FCCE7DB5-3B74-D06D-2E31-269E0919A2EA}"/>
          </ac:cxnSpMkLst>
        </pc:cxnChg>
      </pc:sldChg>
      <pc:sldChg chg="del">
        <pc:chgData name="Tarasenka, Kiryl" userId="fdd67a87-e0af-4e02-aea4-272053292400" providerId="ADAL" clId="{F77A725A-F38B-4C39-BDED-6D6244BDF37B}" dt="2024-06-11T15:02:44.922" v="5" actId="47"/>
        <pc:sldMkLst>
          <pc:docMk/>
          <pc:sldMk cId="491102781" sldId="266"/>
        </pc:sldMkLst>
      </pc:sldChg>
      <pc:sldChg chg="del">
        <pc:chgData name="Tarasenka, Kiryl" userId="fdd67a87-e0af-4e02-aea4-272053292400" providerId="ADAL" clId="{F77A725A-F38B-4C39-BDED-6D6244BDF37B}" dt="2024-06-11T15:02:45.175" v="6" actId="47"/>
        <pc:sldMkLst>
          <pc:docMk/>
          <pc:sldMk cId="121997922" sldId="267"/>
        </pc:sldMkLst>
      </pc:sldChg>
      <pc:sldChg chg="addSp delSp modSp add mod ord">
        <pc:chgData name="Tarasenka, Kiryl" userId="fdd67a87-e0af-4e02-aea4-272053292400" providerId="ADAL" clId="{F77A725A-F38B-4C39-BDED-6D6244BDF37B}" dt="2024-06-13T00:01:06.658" v="2905"/>
        <pc:sldMkLst>
          <pc:docMk/>
          <pc:sldMk cId="1871930995" sldId="267"/>
        </pc:sldMkLst>
        <pc:picChg chg="del mod">
          <ac:chgData name="Tarasenka, Kiryl" userId="fdd67a87-e0af-4e02-aea4-272053292400" providerId="ADAL" clId="{F77A725A-F38B-4C39-BDED-6D6244BDF37B}" dt="2024-06-11T18:36:59.790" v="1145" actId="478"/>
          <ac:picMkLst>
            <pc:docMk/>
            <pc:sldMk cId="1871930995" sldId="267"/>
            <ac:picMk id="3" creationId="{083231F6-2502-54B2-40AE-2BEB2D43BF19}"/>
          </ac:picMkLst>
        </pc:picChg>
        <pc:picChg chg="add del mod">
          <ac:chgData name="Tarasenka, Kiryl" userId="fdd67a87-e0af-4e02-aea4-272053292400" providerId="ADAL" clId="{F77A725A-F38B-4C39-BDED-6D6244BDF37B}" dt="2024-06-12T17:49:23.360" v="1778" actId="478"/>
          <ac:picMkLst>
            <pc:docMk/>
            <pc:sldMk cId="1871930995" sldId="267"/>
            <ac:picMk id="4" creationId="{43044F94-ED61-A1B1-337C-02C11AE7C946}"/>
          </ac:picMkLst>
        </pc:picChg>
        <pc:picChg chg="add mod">
          <ac:chgData name="Tarasenka, Kiryl" userId="fdd67a87-e0af-4e02-aea4-272053292400" providerId="ADAL" clId="{F77A725A-F38B-4C39-BDED-6D6244BDF37B}" dt="2024-06-12T17:49:29.192" v="1785" actId="1076"/>
          <ac:picMkLst>
            <pc:docMk/>
            <pc:sldMk cId="1871930995" sldId="267"/>
            <ac:picMk id="6" creationId="{1747268F-DBB5-3522-8121-F4E394AE2646}"/>
          </ac:picMkLst>
        </pc:picChg>
      </pc:sldChg>
      <pc:sldChg chg="addSp delSp modSp new del mod">
        <pc:chgData name="Tarasenka, Kiryl" userId="fdd67a87-e0af-4e02-aea4-272053292400" providerId="ADAL" clId="{F77A725A-F38B-4C39-BDED-6D6244BDF37B}" dt="2024-06-12T19:32:48.671" v="2507" actId="47"/>
        <pc:sldMkLst>
          <pc:docMk/>
          <pc:sldMk cId="2008839319" sldId="268"/>
        </pc:sldMkLst>
        <pc:spChg chg="del">
          <ac:chgData name="Tarasenka, Kiryl" userId="fdd67a87-e0af-4e02-aea4-272053292400" providerId="ADAL" clId="{F77A725A-F38B-4C39-BDED-6D6244BDF37B}" dt="2024-06-11T20:20:10.395" v="1187" actId="478"/>
          <ac:spMkLst>
            <pc:docMk/>
            <pc:sldMk cId="2008839319" sldId="268"/>
            <ac:spMk id="2" creationId="{7A73D1CC-5FD8-B0A5-9A26-1F3F76E6BD2B}"/>
          </ac:spMkLst>
        </pc:spChg>
        <pc:spChg chg="del">
          <ac:chgData name="Tarasenka, Kiryl" userId="fdd67a87-e0af-4e02-aea4-272053292400" providerId="ADAL" clId="{F77A725A-F38B-4C39-BDED-6D6244BDF37B}" dt="2024-06-11T20:20:09.060" v="1186" actId="478"/>
          <ac:spMkLst>
            <pc:docMk/>
            <pc:sldMk cId="2008839319" sldId="268"/>
            <ac:spMk id="3" creationId="{65D9C9D3-AB6A-8E48-F13C-7C944F71D02C}"/>
          </ac:spMkLst>
        </pc:spChg>
        <pc:picChg chg="add mod">
          <ac:chgData name="Tarasenka, Kiryl" userId="fdd67a87-e0af-4e02-aea4-272053292400" providerId="ADAL" clId="{F77A725A-F38B-4C39-BDED-6D6244BDF37B}" dt="2024-06-11T20:55:49.875" v="1263" actId="1076"/>
          <ac:picMkLst>
            <pc:docMk/>
            <pc:sldMk cId="2008839319" sldId="268"/>
            <ac:picMk id="5" creationId="{A74BB8B8-435D-D2F2-B81D-13B9D5D781AF}"/>
          </ac:picMkLst>
        </pc:picChg>
      </pc:sldChg>
      <pc:sldChg chg="del">
        <pc:chgData name="Tarasenka, Kiryl" userId="fdd67a87-e0af-4e02-aea4-272053292400" providerId="ADAL" clId="{F77A725A-F38B-4C39-BDED-6D6244BDF37B}" dt="2024-06-11T15:02:45.371" v="7" actId="47"/>
        <pc:sldMkLst>
          <pc:docMk/>
          <pc:sldMk cId="4265693098" sldId="268"/>
        </pc:sldMkLst>
      </pc:sldChg>
      <pc:sldChg chg="addSp delSp modSp new del mod ord">
        <pc:chgData name="Tarasenka, Kiryl" userId="fdd67a87-e0af-4e02-aea4-272053292400" providerId="ADAL" clId="{F77A725A-F38B-4C39-BDED-6D6244BDF37B}" dt="2024-06-12T19:30:18.796" v="2498" actId="47"/>
        <pc:sldMkLst>
          <pc:docMk/>
          <pc:sldMk cId="3039204947" sldId="269"/>
        </pc:sldMkLst>
        <pc:spChg chg="del">
          <ac:chgData name="Tarasenka, Kiryl" userId="fdd67a87-e0af-4e02-aea4-272053292400" providerId="ADAL" clId="{F77A725A-F38B-4C39-BDED-6D6244BDF37B}" dt="2024-06-11T20:26:00.867" v="1192" actId="478"/>
          <ac:spMkLst>
            <pc:docMk/>
            <pc:sldMk cId="3039204947" sldId="269"/>
            <ac:spMk id="2" creationId="{5C60BD21-7101-5669-7A84-F371A89C111C}"/>
          </ac:spMkLst>
        </pc:spChg>
        <pc:spChg chg="del">
          <ac:chgData name="Tarasenka, Kiryl" userId="fdd67a87-e0af-4e02-aea4-272053292400" providerId="ADAL" clId="{F77A725A-F38B-4C39-BDED-6D6244BDF37B}" dt="2024-06-11T20:26:00.073" v="1191" actId="478"/>
          <ac:spMkLst>
            <pc:docMk/>
            <pc:sldMk cId="3039204947" sldId="269"/>
            <ac:spMk id="3" creationId="{BC66A23D-0A3F-DBE2-0ECD-F1976835FC96}"/>
          </ac:spMkLst>
        </pc:spChg>
        <pc:graphicFrameChg chg="add mod modGraphic">
          <ac:chgData name="Tarasenka, Kiryl" userId="fdd67a87-e0af-4e02-aea4-272053292400" providerId="ADAL" clId="{F77A725A-F38B-4C39-BDED-6D6244BDF37B}" dt="2024-06-12T19:27:24.767" v="2497" actId="14734"/>
          <ac:graphicFrameMkLst>
            <pc:docMk/>
            <pc:sldMk cId="3039204947" sldId="269"/>
            <ac:graphicFrameMk id="4" creationId="{99B7B014-9C8C-D6D6-B3A2-EC4BC72F1956}"/>
          </ac:graphicFrameMkLst>
        </pc:graphicFrameChg>
        <pc:graphicFrameChg chg="add mod modGraphic">
          <ac:chgData name="Tarasenka, Kiryl" userId="fdd67a87-e0af-4e02-aea4-272053292400" providerId="ADAL" clId="{F77A725A-F38B-4C39-BDED-6D6244BDF37B}" dt="2024-06-12T14:16:17.311" v="1441" actId="14734"/>
          <ac:graphicFrameMkLst>
            <pc:docMk/>
            <pc:sldMk cId="3039204947" sldId="269"/>
            <ac:graphicFrameMk id="5" creationId="{B204D617-C94A-E6BB-1C96-0B9012E1FB70}"/>
          </ac:graphicFrameMkLst>
        </pc:graphicFrameChg>
        <pc:graphicFrameChg chg="add mod modGraphic">
          <ac:chgData name="Tarasenka, Kiryl" userId="fdd67a87-e0af-4e02-aea4-272053292400" providerId="ADAL" clId="{F77A725A-F38B-4C39-BDED-6D6244BDF37B}" dt="2024-06-11T20:28:58.079" v="1209" actId="1076"/>
          <ac:graphicFrameMkLst>
            <pc:docMk/>
            <pc:sldMk cId="3039204947" sldId="269"/>
            <ac:graphicFrameMk id="6" creationId="{2A5C4271-F89F-8038-E1A3-6F83811BDDFE}"/>
          </ac:graphicFrameMkLst>
        </pc:graphicFrameChg>
        <pc:graphicFrameChg chg="add mod">
          <ac:chgData name="Tarasenka, Kiryl" userId="fdd67a87-e0af-4e02-aea4-272053292400" providerId="ADAL" clId="{F77A725A-F38B-4C39-BDED-6D6244BDF37B}" dt="2024-06-11T20:30:01.033" v="1228" actId="1076"/>
          <ac:graphicFrameMkLst>
            <pc:docMk/>
            <pc:sldMk cId="3039204947" sldId="269"/>
            <ac:graphicFrameMk id="7" creationId="{373E74DF-1F23-9ABB-9A92-0F0AADCFC01B}"/>
          </ac:graphicFrameMkLst>
        </pc:graphicFrameChg>
      </pc:sldChg>
      <pc:sldChg chg="delSp new del mod">
        <pc:chgData name="Tarasenka, Kiryl" userId="fdd67a87-e0af-4e02-aea4-272053292400" providerId="ADAL" clId="{F77A725A-F38B-4C39-BDED-6D6244BDF37B}" dt="2024-06-12T19:32:49.449" v="2508" actId="47"/>
        <pc:sldMkLst>
          <pc:docMk/>
          <pc:sldMk cId="3884645646" sldId="270"/>
        </pc:sldMkLst>
        <pc:spChg chg="del">
          <ac:chgData name="Tarasenka, Kiryl" userId="fdd67a87-e0af-4e02-aea4-272053292400" providerId="ADAL" clId="{F77A725A-F38B-4C39-BDED-6D6244BDF37B}" dt="2024-06-11T21:04:52.696" v="1264" actId="478"/>
          <ac:spMkLst>
            <pc:docMk/>
            <pc:sldMk cId="3884645646" sldId="270"/>
            <ac:spMk id="2" creationId="{586B9DFC-62E1-6F4F-2F9E-72FC581F3BF3}"/>
          </ac:spMkLst>
        </pc:spChg>
        <pc:spChg chg="del">
          <ac:chgData name="Tarasenka, Kiryl" userId="fdd67a87-e0af-4e02-aea4-272053292400" providerId="ADAL" clId="{F77A725A-F38B-4C39-BDED-6D6244BDF37B}" dt="2024-06-11T21:04:53.634" v="1265" actId="478"/>
          <ac:spMkLst>
            <pc:docMk/>
            <pc:sldMk cId="3884645646" sldId="270"/>
            <ac:spMk id="3" creationId="{89A9D75E-26BC-2673-2F98-EED52BA3A271}"/>
          </ac:spMkLst>
        </pc:spChg>
      </pc:sldChg>
      <pc:sldChg chg="del">
        <pc:chgData name="Tarasenka, Kiryl" userId="fdd67a87-e0af-4e02-aea4-272053292400" providerId="ADAL" clId="{F77A725A-F38B-4C39-BDED-6D6244BDF37B}" dt="2024-06-11T15:02:45.746" v="9" actId="47"/>
        <pc:sldMkLst>
          <pc:docMk/>
          <pc:sldMk cId="3230890608" sldId="271"/>
        </pc:sldMkLst>
      </pc:sldChg>
      <pc:sldChg chg="addSp delSp modSp add del mod ord">
        <pc:chgData name="Tarasenka, Kiryl" userId="fdd67a87-e0af-4e02-aea4-272053292400" providerId="ADAL" clId="{F77A725A-F38B-4C39-BDED-6D6244BDF37B}" dt="2024-06-12T19:32:42.456" v="2505" actId="47"/>
        <pc:sldMkLst>
          <pc:docMk/>
          <pc:sldMk cId="4161417240" sldId="271"/>
        </pc:sldMkLst>
        <pc:picChg chg="add mod">
          <ac:chgData name="Tarasenka, Kiryl" userId="fdd67a87-e0af-4e02-aea4-272053292400" providerId="ADAL" clId="{F77A725A-F38B-4C39-BDED-6D6244BDF37B}" dt="2024-06-11T19:18:13.405" v="1179" actId="1076"/>
          <ac:picMkLst>
            <pc:docMk/>
            <pc:sldMk cId="4161417240" sldId="271"/>
            <ac:picMk id="3" creationId="{D773D67B-786E-DFCE-733B-74102D2327DB}"/>
          </ac:picMkLst>
        </pc:picChg>
        <pc:picChg chg="del">
          <ac:chgData name="Tarasenka, Kiryl" userId="fdd67a87-e0af-4e02-aea4-272053292400" providerId="ADAL" clId="{F77A725A-F38B-4C39-BDED-6D6244BDF37B}" dt="2024-06-11T19:15:42.180" v="1161" actId="478"/>
          <ac:picMkLst>
            <pc:docMk/>
            <pc:sldMk cId="4161417240" sldId="271"/>
            <ac:picMk id="5" creationId="{6FCE2A18-5C83-B21C-1567-C0132AB98153}"/>
          </ac:picMkLst>
        </pc:picChg>
        <pc:picChg chg="add del mod">
          <ac:chgData name="Tarasenka, Kiryl" userId="fdd67a87-e0af-4e02-aea4-272053292400" providerId="ADAL" clId="{F77A725A-F38B-4C39-BDED-6D6244BDF37B}" dt="2024-06-11T19:18:07.622" v="1176" actId="478"/>
          <ac:picMkLst>
            <pc:docMk/>
            <pc:sldMk cId="4161417240" sldId="271"/>
            <ac:picMk id="6" creationId="{FF994FFA-AB84-A137-716F-191D7ED6F81E}"/>
          </ac:picMkLst>
        </pc:picChg>
        <pc:picChg chg="del">
          <ac:chgData name="Tarasenka, Kiryl" userId="fdd67a87-e0af-4e02-aea4-272053292400" providerId="ADAL" clId="{F77A725A-F38B-4C39-BDED-6D6244BDF37B}" dt="2024-06-11T19:15:42.601" v="1162" actId="478"/>
          <ac:picMkLst>
            <pc:docMk/>
            <pc:sldMk cId="4161417240" sldId="271"/>
            <ac:picMk id="7" creationId="{1523233F-68AA-1D00-9113-3DFC722078DB}"/>
          </ac:picMkLst>
        </pc:picChg>
        <pc:picChg chg="add mod">
          <ac:chgData name="Tarasenka, Kiryl" userId="fdd67a87-e0af-4e02-aea4-272053292400" providerId="ADAL" clId="{F77A725A-F38B-4C39-BDED-6D6244BDF37B}" dt="2024-06-11T19:18:11.584" v="1178" actId="1076"/>
          <ac:picMkLst>
            <pc:docMk/>
            <pc:sldMk cId="4161417240" sldId="271"/>
            <ac:picMk id="8" creationId="{50242EDD-43D4-8CBD-DC7C-7391646BD12A}"/>
          </ac:picMkLst>
        </pc:picChg>
      </pc:sldChg>
      <pc:sldChg chg="addSp delSp modSp add del mod ord">
        <pc:chgData name="Tarasenka, Kiryl" userId="fdd67a87-e0af-4e02-aea4-272053292400" providerId="ADAL" clId="{F77A725A-F38B-4C39-BDED-6D6244BDF37B}" dt="2024-06-12T19:32:43.253" v="2506" actId="47"/>
        <pc:sldMkLst>
          <pc:docMk/>
          <pc:sldMk cId="2866828871" sldId="272"/>
        </pc:sldMkLst>
        <pc:picChg chg="del mod">
          <ac:chgData name="Tarasenka, Kiryl" userId="fdd67a87-e0af-4e02-aea4-272053292400" providerId="ADAL" clId="{F77A725A-F38B-4C39-BDED-6D6244BDF37B}" dt="2024-06-11T19:18:20.690" v="1180" actId="478"/>
          <ac:picMkLst>
            <pc:docMk/>
            <pc:sldMk cId="2866828871" sldId="272"/>
            <ac:picMk id="3" creationId="{D773D67B-786E-DFCE-733B-74102D2327DB}"/>
          </ac:picMkLst>
        </pc:picChg>
        <pc:picChg chg="add mod">
          <ac:chgData name="Tarasenka, Kiryl" userId="fdd67a87-e0af-4e02-aea4-272053292400" providerId="ADAL" clId="{F77A725A-F38B-4C39-BDED-6D6244BDF37B}" dt="2024-06-11T19:18:48.459" v="1182" actId="1076"/>
          <ac:picMkLst>
            <pc:docMk/>
            <pc:sldMk cId="2866828871" sldId="272"/>
            <ac:picMk id="4" creationId="{0DB3E0B1-9F04-8CBA-4709-1E26AB9FB5BF}"/>
          </ac:picMkLst>
        </pc:picChg>
        <pc:picChg chg="mod">
          <ac:chgData name="Tarasenka, Kiryl" userId="fdd67a87-e0af-4e02-aea4-272053292400" providerId="ADAL" clId="{F77A725A-F38B-4C39-BDED-6D6244BDF37B}" dt="2024-06-11T19:18:02.207" v="1175" actId="14826"/>
          <ac:picMkLst>
            <pc:docMk/>
            <pc:sldMk cId="2866828871" sldId="272"/>
            <ac:picMk id="6" creationId="{FF994FFA-AB84-A137-716F-191D7ED6F81E}"/>
          </ac:picMkLst>
        </pc:picChg>
      </pc:sldChg>
      <pc:sldChg chg="addSp delSp modSp new del mod">
        <pc:chgData name="Tarasenka, Kiryl" userId="fdd67a87-e0af-4e02-aea4-272053292400" providerId="ADAL" clId="{F77A725A-F38B-4C39-BDED-6D6244BDF37B}" dt="2024-06-12T18:26:31.925" v="2044" actId="47"/>
        <pc:sldMkLst>
          <pc:docMk/>
          <pc:sldMk cId="2180441841" sldId="273"/>
        </pc:sldMkLst>
        <pc:spChg chg="del">
          <ac:chgData name="Tarasenka, Kiryl" userId="fdd67a87-e0af-4e02-aea4-272053292400" providerId="ADAL" clId="{F77A725A-F38B-4C39-BDED-6D6244BDF37B}" dt="2024-06-11T20:30:47.523" v="1233" actId="478"/>
          <ac:spMkLst>
            <pc:docMk/>
            <pc:sldMk cId="2180441841" sldId="273"/>
            <ac:spMk id="2" creationId="{F9F354EC-7537-1EF2-C295-DD8018A43ED1}"/>
          </ac:spMkLst>
        </pc:spChg>
        <pc:spChg chg="del">
          <ac:chgData name="Tarasenka, Kiryl" userId="fdd67a87-e0af-4e02-aea4-272053292400" providerId="ADAL" clId="{F77A725A-F38B-4C39-BDED-6D6244BDF37B}" dt="2024-06-11T20:30:48.741" v="1234" actId="478"/>
          <ac:spMkLst>
            <pc:docMk/>
            <pc:sldMk cId="2180441841" sldId="273"/>
            <ac:spMk id="3" creationId="{9C0A3298-CB8B-22CE-9DFB-15451296739B}"/>
          </ac:spMkLst>
        </pc:spChg>
        <pc:picChg chg="add del mod">
          <ac:chgData name="Tarasenka, Kiryl" userId="fdd67a87-e0af-4e02-aea4-272053292400" providerId="ADAL" clId="{F77A725A-F38B-4C39-BDED-6D6244BDF37B}" dt="2024-06-12T12:50:23.881" v="1266" actId="478"/>
          <ac:picMkLst>
            <pc:docMk/>
            <pc:sldMk cId="2180441841" sldId="273"/>
            <ac:picMk id="5" creationId="{F6151383-BDC2-CB1A-09B3-B48DBD70EE9B}"/>
          </ac:picMkLst>
        </pc:picChg>
        <pc:picChg chg="add del mod">
          <ac:chgData name="Tarasenka, Kiryl" userId="fdd67a87-e0af-4e02-aea4-272053292400" providerId="ADAL" clId="{F77A725A-F38B-4C39-BDED-6D6244BDF37B}" dt="2024-06-12T17:51:56.253" v="1788" actId="478"/>
          <ac:picMkLst>
            <pc:docMk/>
            <pc:sldMk cId="2180441841" sldId="273"/>
            <ac:picMk id="7" creationId="{68FC6852-6397-7E8A-F4F8-67A53B5D6ACF}"/>
          </ac:picMkLst>
        </pc:picChg>
        <pc:picChg chg="add del mod">
          <ac:chgData name="Tarasenka, Kiryl" userId="fdd67a87-e0af-4e02-aea4-272053292400" providerId="ADAL" clId="{F77A725A-F38B-4C39-BDED-6D6244BDF37B}" dt="2024-06-12T17:51:56.707" v="1789" actId="478"/>
          <ac:picMkLst>
            <pc:docMk/>
            <pc:sldMk cId="2180441841" sldId="273"/>
            <ac:picMk id="9" creationId="{7AAF032C-0E36-AFD0-A2EA-82864C6BACC5}"/>
          </ac:picMkLst>
        </pc:picChg>
        <pc:picChg chg="add del mod">
          <ac:chgData name="Tarasenka, Kiryl" userId="fdd67a87-e0af-4e02-aea4-272053292400" providerId="ADAL" clId="{F77A725A-F38B-4C39-BDED-6D6244BDF37B}" dt="2024-06-12T17:51:58.873" v="1793" actId="478"/>
          <ac:picMkLst>
            <pc:docMk/>
            <pc:sldMk cId="2180441841" sldId="273"/>
            <ac:picMk id="11" creationId="{0C7E4E58-BCEF-2BA2-AE44-048698898FD1}"/>
          </ac:picMkLst>
        </pc:picChg>
        <pc:picChg chg="add del mod">
          <ac:chgData name="Tarasenka, Kiryl" userId="fdd67a87-e0af-4e02-aea4-272053292400" providerId="ADAL" clId="{F77A725A-F38B-4C39-BDED-6D6244BDF37B}" dt="2024-06-12T17:51:58.007" v="1791" actId="478"/>
          <ac:picMkLst>
            <pc:docMk/>
            <pc:sldMk cId="2180441841" sldId="273"/>
            <ac:picMk id="17" creationId="{472F10E5-1447-746B-34B2-619A356B74D3}"/>
          </ac:picMkLst>
        </pc:picChg>
        <pc:picChg chg="add del mod">
          <ac:chgData name="Tarasenka, Kiryl" userId="fdd67a87-e0af-4e02-aea4-272053292400" providerId="ADAL" clId="{F77A725A-F38B-4C39-BDED-6D6244BDF37B}" dt="2024-06-12T17:52:00.457" v="1795" actId="478"/>
          <ac:picMkLst>
            <pc:docMk/>
            <pc:sldMk cId="2180441841" sldId="273"/>
            <ac:picMk id="19" creationId="{9FC79FB1-5823-5C89-9868-54D03D5B3FAA}"/>
          </ac:picMkLst>
        </pc:picChg>
        <pc:picChg chg="add del mod">
          <ac:chgData name="Tarasenka, Kiryl" userId="fdd67a87-e0af-4e02-aea4-272053292400" providerId="ADAL" clId="{F77A725A-F38B-4C39-BDED-6D6244BDF37B}" dt="2024-06-12T17:52:02.017" v="1798" actId="478"/>
          <ac:picMkLst>
            <pc:docMk/>
            <pc:sldMk cId="2180441841" sldId="273"/>
            <ac:picMk id="30" creationId="{6F80A071-2C32-1831-D0F4-185336EEC961}"/>
          </ac:picMkLst>
        </pc:picChg>
        <pc:picChg chg="add del mod">
          <ac:chgData name="Tarasenka, Kiryl" userId="fdd67a87-e0af-4e02-aea4-272053292400" providerId="ADAL" clId="{F77A725A-F38B-4C39-BDED-6D6244BDF37B}" dt="2024-06-11T20:31:59.954" v="1236" actId="478"/>
          <ac:picMkLst>
            <pc:docMk/>
            <pc:sldMk cId="2180441841" sldId="273"/>
            <ac:picMk id="3074" creationId="{9062B479-CE0D-741F-4754-5A15CF77E02C}"/>
          </ac:picMkLst>
        </pc:picChg>
        <pc:cxnChg chg="add del mod">
          <ac:chgData name="Tarasenka, Kiryl" userId="fdd67a87-e0af-4e02-aea4-272053292400" providerId="ADAL" clId="{F77A725A-F38B-4C39-BDED-6D6244BDF37B}" dt="2024-06-12T17:51:57.597" v="1790" actId="478"/>
          <ac:cxnSpMkLst>
            <pc:docMk/>
            <pc:sldMk cId="2180441841" sldId="273"/>
            <ac:cxnSpMk id="13" creationId="{63B449ED-B5F4-E60E-E2E3-2134A99972CF}"/>
          </ac:cxnSpMkLst>
        </pc:cxnChg>
        <pc:cxnChg chg="add del mod">
          <ac:chgData name="Tarasenka, Kiryl" userId="fdd67a87-e0af-4e02-aea4-272053292400" providerId="ADAL" clId="{F77A725A-F38B-4C39-BDED-6D6244BDF37B}" dt="2024-06-12T17:51:59.704" v="1794" actId="478"/>
          <ac:cxnSpMkLst>
            <pc:docMk/>
            <pc:sldMk cId="2180441841" sldId="273"/>
            <ac:cxnSpMk id="14" creationId="{DC8A3A2E-036F-366E-B75D-C6F109A79066}"/>
          </ac:cxnSpMkLst>
        </pc:cxnChg>
        <pc:cxnChg chg="add del mod">
          <ac:chgData name="Tarasenka, Kiryl" userId="fdd67a87-e0af-4e02-aea4-272053292400" providerId="ADAL" clId="{F77A725A-F38B-4C39-BDED-6D6244BDF37B}" dt="2024-06-12T17:51:58.418" v="1792" actId="478"/>
          <ac:cxnSpMkLst>
            <pc:docMk/>
            <pc:sldMk cId="2180441841" sldId="273"/>
            <ac:cxnSpMk id="21" creationId="{BDBD8AFC-0157-1B6C-F636-18C7E7823D50}"/>
          </ac:cxnSpMkLst>
        </pc:cxnChg>
        <pc:cxnChg chg="add del mod">
          <ac:chgData name="Tarasenka, Kiryl" userId="fdd67a87-e0af-4e02-aea4-272053292400" providerId="ADAL" clId="{F77A725A-F38B-4C39-BDED-6D6244BDF37B}" dt="2024-06-12T17:52:01.080" v="1796" actId="478"/>
          <ac:cxnSpMkLst>
            <pc:docMk/>
            <pc:sldMk cId="2180441841" sldId="273"/>
            <ac:cxnSpMk id="23" creationId="{9B4F3DB7-BC8B-F242-4A40-B280F489B156}"/>
          </ac:cxnSpMkLst>
        </pc:cxnChg>
        <pc:cxnChg chg="add del mod">
          <ac:chgData name="Tarasenka, Kiryl" userId="fdd67a87-e0af-4e02-aea4-272053292400" providerId="ADAL" clId="{F77A725A-F38B-4C39-BDED-6D6244BDF37B}" dt="2024-06-12T17:52:02.550" v="1799" actId="478"/>
          <ac:cxnSpMkLst>
            <pc:docMk/>
            <pc:sldMk cId="2180441841" sldId="273"/>
            <ac:cxnSpMk id="25" creationId="{1503CBF9-4C91-4CA5-1F7F-7884D76940D3}"/>
          </ac:cxnSpMkLst>
        </pc:cxnChg>
        <pc:cxnChg chg="add del mod">
          <ac:chgData name="Tarasenka, Kiryl" userId="fdd67a87-e0af-4e02-aea4-272053292400" providerId="ADAL" clId="{F77A725A-F38B-4C39-BDED-6D6244BDF37B}" dt="2024-06-12T17:52:01.642" v="1797" actId="478"/>
          <ac:cxnSpMkLst>
            <pc:docMk/>
            <pc:sldMk cId="2180441841" sldId="273"/>
            <ac:cxnSpMk id="27" creationId="{2C85E9F8-D433-08D7-FFBE-8F058E4C9CBE}"/>
          </ac:cxnSpMkLst>
        </pc:cxnChg>
      </pc:sldChg>
      <pc:sldChg chg="addSp delSp modSp new del mod">
        <pc:chgData name="Tarasenka, Kiryl" userId="fdd67a87-e0af-4e02-aea4-272053292400" providerId="ADAL" clId="{F77A725A-F38B-4C39-BDED-6D6244BDF37B}" dt="2024-06-12T20:15:02.295" v="2670" actId="47"/>
        <pc:sldMkLst>
          <pc:docMk/>
          <pc:sldMk cId="2406573939" sldId="274"/>
        </pc:sldMkLst>
        <pc:spChg chg="del">
          <ac:chgData name="Tarasenka, Kiryl" userId="fdd67a87-e0af-4e02-aea4-272053292400" providerId="ADAL" clId="{F77A725A-F38B-4C39-BDED-6D6244BDF37B}" dt="2024-06-11T20:49:36.654" v="1243" actId="478"/>
          <ac:spMkLst>
            <pc:docMk/>
            <pc:sldMk cId="2406573939" sldId="274"/>
            <ac:spMk id="2" creationId="{4EF2108F-CFC5-6FB6-5207-A242D123607A}"/>
          </ac:spMkLst>
        </pc:spChg>
        <pc:spChg chg="del">
          <ac:chgData name="Tarasenka, Kiryl" userId="fdd67a87-e0af-4e02-aea4-272053292400" providerId="ADAL" clId="{F77A725A-F38B-4C39-BDED-6D6244BDF37B}" dt="2024-06-11T20:49:38.044" v="1244" actId="478"/>
          <ac:spMkLst>
            <pc:docMk/>
            <pc:sldMk cId="2406573939" sldId="274"/>
            <ac:spMk id="3" creationId="{77E6D099-EE08-F736-7486-1978D88904ED}"/>
          </ac:spMkLst>
        </pc:spChg>
        <pc:picChg chg="add mod">
          <ac:chgData name="Tarasenka, Kiryl" userId="fdd67a87-e0af-4e02-aea4-272053292400" providerId="ADAL" clId="{F77A725A-F38B-4C39-BDED-6D6244BDF37B}" dt="2024-06-12T19:30:24.222" v="2500" actId="1076"/>
          <ac:picMkLst>
            <pc:docMk/>
            <pc:sldMk cId="2406573939" sldId="274"/>
            <ac:picMk id="5" creationId="{7BB95261-98BE-46A6-4728-A9AB358754D5}"/>
          </ac:picMkLst>
        </pc:picChg>
        <pc:picChg chg="add mod">
          <ac:chgData name="Tarasenka, Kiryl" userId="fdd67a87-e0af-4e02-aea4-272053292400" providerId="ADAL" clId="{F77A725A-F38B-4C39-BDED-6D6244BDF37B}" dt="2024-06-12T19:30:27.747" v="2501" actId="14100"/>
          <ac:picMkLst>
            <pc:docMk/>
            <pc:sldMk cId="2406573939" sldId="274"/>
            <ac:picMk id="7" creationId="{87D4B3C1-C936-4E54-7DDD-F3C657DAB84C}"/>
          </ac:picMkLst>
        </pc:picChg>
      </pc:sldChg>
      <pc:sldChg chg="addSp delSp modSp new del mod">
        <pc:chgData name="Tarasenka, Kiryl" userId="fdd67a87-e0af-4e02-aea4-272053292400" providerId="ADAL" clId="{F77A725A-F38B-4C39-BDED-6D6244BDF37B}" dt="2024-06-12T19:32:38.306" v="2504" actId="47"/>
        <pc:sldMkLst>
          <pc:docMk/>
          <pc:sldMk cId="3636152213" sldId="275"/>
        </pc:sldMkLst>
        <pc:spChg chg="mod">
          <ac:chgData name="Tarasenka, Kiryl" userId="fdd67a87-e0af-4e02-aea4-272053292400" providerId="ADAL" clId="{F77A725A-F38B-4C39-BDED-6D6244BDF37B}" dt="2024-06-12T16:41:52.252" v="1451"/>
          <ac:spMkLst>
            <pc:docMk/>
            <pc:sldMk cId="3636152213" sldId="275"/>
            <ac:spMk id="2" creationId="{DDC4B13F-6B38-11A1-9977-139E03910869}"/>
          </ac:spMkLst>
        </pc:spChg>
        <pc:spChg chg="mod">
          <ac:chgData name="Tarasenka, Kiryl" userId="fdd67a87-e0af-4e02-aea4-272053292400" providerId="ADAL" clId="{F77A725A-F38B-4C39-BDED-6D6244BDF37B}" dt="2024-06-12T16:41:52.252" v="1451"/>
          <ac:spMkLst>
            <pc:docMk/>
            <pc:sldMk cId="3636152213" sldId="275"/>
            <ac:spMk id="3" creationId="{1775F325-205F-17FF-300D-753B393D994E}"/>
          </ac:spMkLst>
        </pc:spChg>
        <pc:picChg chg="add del mod">
          <ac:chgData name="Tarasenka, Kiryl" userId="fdd67a87-e0af-4e02-aea4-272053292400" providerId="ADAL" clId="{F77A725A-F38B-4C39-BDED-6D6244BDF37B}" dt="2024-06-12T19:32:35.357" v="2503" actId="478"/>
          <ac:picMkLst>
            <pc:docMk/>
            <pc:sldMk cId="3636152213" sldId="275"/>
            <ac:picMk id="4" creationId="{21C6DD56-11EB-1B50-CEB6-3668C7F74D8B}"/>
          </ac:picMkLst>
        </pc:picChg>
      </pc:sldChg>
      <pc:sldChg chg="addSp delSp modSp new del mod">
        <pc:chgData name="Tarasenka, Kiryl" userId="fdd67a87-e0af-4e02-aea4-272053292400" providerId="ADAL" clId="{F77A725A-F38B-4C39-BDED-6D6244BDF37B}" dt="2024-06-12T19:30:38.469" v="2502" actId="47"/>
        <pc:sldMkLst>
          <pc:docMk/>
          <pc:sldMk cId="668640785" sldId="276"/>
        </pc:sldMkLst>
        <pc:spChg chg="del">
          <ac:chgData name="Tarasenka, Kiryl" userId="fdd67a87-e0af-4e02-aea4-272053292400" providerId="ADAL" clId="{F77A725A-F38B-4C39-BDED-6D6244BDF37B}" dt="2024-06-12T13:22:27.937" v="1342" actId="478"/>
          <ac:spMkLst>
            <pc:docMk/>
            <pc:sldMk cId="668640785" sldId="276"/>
            <ac:spMk id="2" creationId="{EAA03C1A-9303-1BF8-5C78-2CD153023907}"/>
          </ac:spMkLst>
        </pc:spChg>
        <pc:spChg chg="del">
          <ac:chgData name="Tarasenka, Kiryl" userId="fdd67a87-e0af-4e02-aea4-272053292400" providerId="ADAL" clId="{F77A725A-F38B-4C39-BDED-6D6244BDF37B}" dt="2024-06-12T13:22:26.601" v="1341" actId="478"/>
          <ac:spMkLst>
            <pc:docMk/>
            <pc:sldMk cId="668640785" sldId="276"/>
            <ac:spMk id="3" creationId="{1C0AB15E-107B-317A-ACA6-2AC629A9A327}"/>
          </ac:spMkLst>
        </pc:spChg>
        <pc:spChg chg="add del">
          <ac:chgData name="Tarasenka, Kiryl" userId="fdd67a87-e0af-4e02-aea4-272053292400" providerId="ADAL" clId="{F77A725A-F38B-4C39-BDED-6D6244BDF37B}" dt="2024-06-12T13:23:19.818" v="1348" actId="22"/>
          <ac:spMkLst>
            <pc:docMk/>
            <pc:sldMk cId="668640785" sldId="276"/>
            <ac:spMk id="6" creationId="{DB01F233-3E2C-E3B4-E331-40709A12BD35}"/>
          </ac:spMkLst>
        </pc:spChg>
        <pc:picChg chg="add mod">
          <ac:chgData name="Tarasenka, Kiryl" userId="fdd67a87-e0af-4e02-aea4-272053292400" providerId="ADAL" clId="{F77A725A-F38B-4C39-BDED-6D6244BDF37B}" dt="2024-06-12T13:22:36.133" v="1346" actId="1076"/>
          <ac:picMkLst>
            <pc:docMk/>
            <pc:sldMk cId="668640785" sldId="276"/>
            <ac:picMk id="4" creationId="{83A43BDB-6437-727A-1FF6-BD8013216840}"/>
          </ac:picMkLst>
        </pc:picChg>
        <pc:picChg chg="add mod">
          <ac:chgData name="Tarasenka, Kiryl" userId="fdd67a87-e0af-4e02-aea4-272053292400" providerId="ADAL" clId="{F77A725A-F38B-4C39-BDED-6D6244BDF37B}" dt="2024-06-12T13:40:17.291" v="1428" actId="1076"/>
          <ac:picMkLst>
            <pc:docMk/>
            <pc:sldMk cId="668640785" sldId="276"/>
            <ac:picMk id="8" creationId="{EAEC43A9-3CBB-195D-F909-0261EAFE90B3}"/>
          </ac:picMkLst>
        </pc:picChg>
        <pc:picChg chg="add mod">
          <ac:chgData name="Tarasenka, Kiryl" userId="fdd67a87-e0af-4e02-aea4-272053292400" providerId="ADAL" clId="{F77A725A-F38B-4C39-BDED-6D6244BDF37B}" dt="2024-06-12T13:24:24.185" v="1360" actId="1076"/>
          <ac:picMkLst>
            <pc:docMk/>
            <pc:sldMk cId="668640785" sldId="276"/>
            <ac:picMk id="10" creationId="{6766BB7B-82FA-FFF5-F68E-DBDF0FF96FED}"/>
          </ac:picMkLst>
        </pc:picChg>
        <pc:picChg chg="add mod">
          <ac:chgData name="Tarasenka, Kiryl" userId="fdd67a87-e0af-4e02-aea4-272053292400" providerId="ADAL" clId="{F77A725A-F38B-4C39-BDED-6D6244BDF37B}" dt="2024-06-12T13:25:33.156" v="1365" actId="1076"/>
          <ac:picMkLst>
            <pc:docMk/>
            <pc:sldMk cId="668640785" sldId="276"/>
            <ac:picMk id="12" creationId="{602AE230-944E-CBBB-6BC6-31A4C8717A52}"/>
          </ac:picMkLst>
        </pc:picChg>
        <pc:picChg chg="add mod">
          <ac:chgData name="Tarasenka, Kiryl" userId="fdd67a87-e0af-4e02-aea4-272053292400" providerId="ADAL" clId="{F77A725A-F38B-4C39-BDED-6D6244BDF37B}" dt="2024-06-12T13:27:31.260" v="1371" actId="1076"/>
          <ac:picMkLst>
            <pc:docMk/>
            <pc:sldMk cId="668640785" sldId="276"/>
            <ac:picMk id="14" creationId="{0C67B5A6-09FE-1972-354F-3D788B36DEAD}"/>
          </ac:picMkLst>
        </pc:picChg>
        <pc:picChg chg="add mod">
          <ac:chgData name="Tarasenka, Kiryl" userId="fdd67a87-e0af-4e02-aea4-272053292400" providerId="ADAL" clId="{F77A725A-F38B-4C39-BDED-6D6244BDF37B}" dt="2024-06-12T13:30:02.189" v="1404" actId="1076"/>
          <ac:picMkLst>
            <pc:docMk/>
            <pc:sldMk cId="668640785" sldId="276"/>
            <ac:picMk id="16" creationId="{DE2D5A81-5FE9-1B5F-96D9-8064EC1C8F52}"/>
          </ac:picMkLst>
        </pc:picChg>
        <pc:picChg chg="add del mod">
          <ac:chgData name="Tarasenka, Kiryl" userId="fdd67a87-e0af-4e02-aea4-272053292400" providerId="ADAL" clId="{F77A725A-F38B-4C39-BDED-6D6244BDF37B}" dt="2024-06-12T13:29:19.778" v="1387" actId="478"/>
          <ac:picMkLst>
            <pc:docMk/>
            <pc:sldMk cId="668640785" sldId="276"/>
            <ac:picMk id="18" creationId="{DCD64E2D-4955-0573-2230-70DAC2C83882}"/>
          </ac:picMkLst>
        </pc:picChg>
        <pc:picChg chg="add mod">
          <ac:chgData name="Tarasenka, Kiryl" userId="fdd67a87-e0af-4e02-aea4-272053292400" providerId="ADAL" clId="{F77A725A-F38B-4C39-BDED-6D6244BDF37B}" dt="2024-06-12T13:30:02.189" v="1404" actId="1076"/>
          <ac:picMkLst>
            <pc:docMk/>
            <pc:sldMk cId="668640785" sldId="276"/>
            <ac:picMk id="19" creationId="{E8842038-354B-AA00-7C21-16CF9C431376}"/>
          </ac:picMkLst>
        </pc:picChg>
        <pc:picChg chg="add mod">
          <ac:chgData name="Tarasenka, Kiryl" userId="fdd67a87-e0af-4e02-aea4-272053292400" providerId="ADAL" clId="{F77A725A-F38B-4C39-BDED-6D6244BDF37B}" dt="2024-06-12T13:30:02.189" v="1404" actId="1076"/>
          <ac:picMkLst>
            <pc:docMk/>
            <pc:sldMk cId="668640785" sldId="276"/>
            <ac:picMk id="20" creationId="{6F17C7BE-A7C7-6918-2E62-06978272E8A9}"/>
          </ac:picMkLst>
        </pc:picChg>
        <pc:picChg chg="add mod">
          <ac:chgData name="Tarasenka, Kiryl" userId="fdd67a87-e0af-4e02-aea4-272053292400" providerId="ADAL" clId="{F77A725A-F38B-4C39-BDED-6D6244BDF37B}" dt="2024-06-12T13:30:02.189" v="1404" actId="1076"/>
          <ac:picMkLst>
            <pc:docMk/>
            <pc:sldMk cId="668640785" sldId="276"/>
            <ac:picMk id="21" creationId="{6E79C5FF-84A1-9C1B-AEDF-C58720E9DC92}"/>
          </ac:picMkLst>
        </pc:picChg>
        <pc:cxnChg chg="add mod">
          <ac:chgData name="Tarasenka, Kiryl" userId="fdd67a87-e0af-4e02-aea4-272053292400" providerId="ADAL" clId="{F77A725A-F38B-4C39-BDED-6D6244BDF37B}" dt="2024-06-12T13:31:35.240" v="1408" actId="14100"/>
          <ac:cxnSpMkLst>
            <pc:docMk/>
            <pc:sldMk cId="668640785" sldId="276"/>
            <ac:cxnSpMk id="23" creationId="{8AE546CC-1834-AEB1-F202-FD75DBA14C5B}"/>
          </ac:cxnSpMkLst>
        </pc:cxnChg>
        <pc:cxnChg chg="add mod">
          <ac:chgData name="Tarasenka, Kiryl" userId="fdd67a87-e0af-4e02-aea4-272053292400" providerId="ADAL" clId="{F77A725A-F38B-4C39-BDED-6D6244BDF37B}" dt="2024-06-12T13:31:40.591" v="1411" actId="14100"/>
          <ac:cxnSpMkLst>
            <pc:docMk/>
            <pc:sldMk cId="668640785" sldId="276"/>
            <ac:cxnSpMk id="25" creationId="{F0661458-E090-9042-9BC6-396FEEE21DF6}"/>
          </ac:cxnSpMkLst>
        </pc:cxnChg>
        <pc:cxnChg chg="add mod">
          <ac:chgData name="Tarasenka, Kiryl" userId="fdd67a87-e0af-4e02-aea4-272053292400" providerId="ADAL" clId="{F77A725A-F38B-4C39-BDED-6D6244BDF37B}" dt="2024-06-12T13:31:46.858" v="1414" actId="14100"/>
          <ac:cxnSpMkLst>
            <pc:docMk/>
            <pc:sldMk cId="668640785" sldId="276"/>
            <ac:cxnSpMk id="27" creationId="{E00A64DB-05DD-5A26-4C66-7ED3586826F4}"/>
          </ac:cxnSpMkLst>
        </pc:cxnChg>
        <pc:cxnChg chg="add mod">
          <ac:chgData name="Tarasenka, Kiryl" userId="fdd67a87-e0af-4e02-aea4-272053292400" providerId="ADAL" clId="{F77A725A-F38B-4C39-BDED-6D6244BDF37B}" dt="2024-06-12T13:31:52.711" v="1417" actId="14100"/>
          <ac:cxnSpMkLst>
            <pc:docMk/>
            <pc:sldMk cId="668640785" sldId="276"/>
            <ac:cxnSpMk id="29" creationId="{0792CF2B-635E-75BD-65C1-E1DAC0E03507}"/>
          </ac:cxnSpMkLst>
        </pc:cxnChg>
        <pc:cxnChg chg="add del mod">
          <ac:chgData name="Tarasenka, Kiryl" userId="fdd67a87-e0af-4e02-aea4-272053292400" providerId="ADAL" clId="{F77A725A-F38B-4C39-BDED-6D6244BDF37B}" dt="2024-06-12T13:39:40.539" v="1420" actId="478"/>
          <ac:cxnSpMkLst>
            <pc:docMk/>
            <pc:sldMk cId="668640785" sldId="276"/>
            <ac:cxnSpMk id="32" creationId="{D60DB3DB-D1ED-13E0-F167-88F1B044073D}"/>
          </ac:cxnSpMkLst>
        </pc:cxnChg>
        <pc:cxnChg chg="add mod">
          <ac:chgData name="Tarasenka, Kiryl" userId="fdd67a87-e0af-4e02-aea4-272053292400" providerId="ADAL" clId="{F77A725A-F38B-4C39-BDED-6D6244BDF37B}" dt="2024-06-12T13:40:15.913" v="1427" actId="14100"/>
          <ac:cxnSpMkLst>
            <pc:docMk/>
            <pc:sldMk cId="668640785" sldId="276"/>
            <ac:cxnSpMk id="33" creationId="{6A14242B-7A06-154E-94B6-776D6FA06C66}"/>
          </ac:cxnSpMkLst>
        </pc:cxnChg>
        <pc:cxnChg chg="add mod">
          <ac:chgData name="Tarasenka, Kiryl" userId="fdd67a87-e0af-4e02-aea4-272053292400" providerId="ADAL" clId="{F77A725A-F38B-4C39-BDED-6D6244BDF37B}" dt="2024-06-12T13:40:24.141" v="1431" actId="1076"/>
          <ac:cxnSpMkLst>
            <pc:docMk/>
            <pc:sldMk cId="668640785" sldId="276"/>
            <ac:cxnSpMk id="35" creationId="{59C09E77-69D3-C16F-AB0A-8B96902343FD}"/>
          </ac:cxnSpMkLst>
        </pc:cxnChg>
        <pc:cxnChg chg="add mod">
          <ac:chgData name="Tarasenka, Kiryl" userId="fdd67a87-e0af-4e02-aea4-272053292400" providerId="ADAL" clId="{F77A725A-F38B-4C39-BDED-6D6244BDF37B}" dt="2024-06-12T13:40:30.156" v="1435" actId="1076"/>
          <ac:cxnSpMkLst>
            <pc:docMk/>
            <pc:sldMk cId="668640785" sldId="276"/>
            <ac:cxnSpMk id="38" creationId="{52E88BEE-1B3E-6612-7B32-E75403208661}"/>
          </ac:cxnSpMkLst>
        </pc:cxnChg>
        <pc:cxnChg chg="add mod">
          <ac:chgData name="Tarasenka, Kiryl" userId="fdd67a87-e0af-4e02-aea4-272053292400" providerId="ADAL" clId="{F77A725A-F38B-4C39-BDED-6D6244BDF37B}" dt="2024-06-12T13:40:35.436" v="1439" actId="1076"/>
          <ac:cxnSpMkLst>
            <pc:docMk/>
            <pc:sldMk cId="668640785" sldId="276"/>
            <ac:cxnSpMk id="40" creationId="{BAD1BEF3-5282-61F7-D6A7-9B3A239BB31F}"/>
          </ac:cxnSpMkLst>
        </pc:cxnChg>
      </pc:sldChg>
      <pc:sldChg chg="del">
        <pc:chgData name="Tarasenka, Kiryl" userId="fdd67a87-e0af-4e02-aea4-272053292400" providerId="ADAL" clId="{F77A725A-F38B-4C39-BDED-6D6244BDF37B}" dt="2024-06-11T15:02:46.727" v="12" actId="47"/>
        <pc:sldMkLst>
          <pc:docMk/>
          <pc:sldMk cId="944164314" sldId="276"/>
        </pc:sldMkLst>
      </pc:sldChg>
      <pc:sldChg chg="del">
        <pc:chgData name="Tarasenka, Kiryl" userId="fdd67a87-e0af-4e02-aea4-272053292400" providerId="ADAL" clId="{F77A725A-F38B-4C39-BDED-6D6244BDF37B}" dt="2024-06-11T15:02:46.361" v="10" actId="47"/>
        <pc:sldMkLst>
          <pc:docMk/>
          <pc:sldMk cId="2727703426" sldId="277"/>
        </pc:sldMkLst>
      </pc:sldChg>
      <pc:sldChg chg="addSp delSp modSp add mod ord">
        <pc:chgData name="Tarasenka, Kiryl" userId="fdd67a87-e0af-4e02-aea4-272053292400" providerId="ADAL" clId="{F77A725A-F38B-4C39-BDED-6D6244BDF37B}" dt="2024-06-12T22:09:12.403" v="2754"/>
        <pc:sldMkLst>
          <pc:docMk/>
          <pc:sldMk cId="2818218873" sldId="277"/>
        </pc:sldMkLst>
        <pc:spChg chg="add mod">
          <ac:chgData name="Tarasenka, Kiryl" userId="fdd67a87-e0af-4e02-aea4-272053292400" providerId="ADAL" clId="{F77A725A-F38B-4C39-BDED-6D6244BDF37B}" dt="2024-06-12T22:02:45.326" v="2752" actId="1035"/>
          <ac:spMkLst>
            <pc:docMk/>
            <pc:sldMk cId="2818218873" sldId="277"/>
            <ac:spMk id="2" creationId="{7204F25B-D7E6-720D-5AA6-1549DAB093B8}"/>
          </ac:spMkLst>
        </pc:spChg>
        <pc:picChg chg="del">
          <ac:chgData name="Tarasenka, Kiryl" userId="fdd67a87-e0af-4e02-aea4-272053292400" providerId="ADAL" clId="{F77A725A-F38B-4C39-BDED-6D6244BDF37B}" dt="2024-06-12T17:00:20.841" v="1544" actId="478"/>
          <ac:picMkLst>
            <pc:docMk/>
            <pc:sldMk cId="2818218873" sldId="277"/>
            <ac:picMk id="4100" creationId="{5AC406EB-5CA7-4B45-2353-51C0A945896B}"/>
          </ac:picMkLst>
        </pc:picChg>
        <pc:picChg chg="add mod">
          <ac:chgData name="Tarasenka, Kiryl" userId="fdd67a87-e0af-4e02-aea4-272053292400" providerId="ADAL" clId="{F77A725A-F38B-4C39-BDED-6D6244BDF37B}" dt="2024-06-12T17:01:03.019" v="1551" actId="1076"/>
          <ac:picMkLst>
            <pc:docMk/>
            <pc:sldMk cId="2818218873" sldId="277"/>
            <ac:picMk id="6146" creationId="{DD079DBA-A713-82C0-FAD0-DFA03F8BB9FE}"/>
          </ac:picMkLst>
        </pc:picChg>
      </pc:sldChg>
      <pc:sldChg chg="addSp delSp modSp add mod ord modAnim">
        <pc:chgData name="Tarasenka, Kiryl" userId="fdd67a87-e0af-4e02-aea4-272053292400" providerId="ADAL" clId="{F77A725A-F38B-4C39-BDED-6D6244BDF37B}" dt="2024-06-12T22:58:31.175" v="2790" actId="14100"/>
        <pc:sldMkLst>
          <pc:docMk/>
          <pc:sldMk cId="1949317858" sldId="278"/>
        </pc:sldMkLst>
        <pc:grpChg chg="del">
          <ac:chgData name="Tarasenka, Kiryl" userId="fdd67a87-e0af-4e02-aea4-272053292400" providerId="ADAL" clId="{F77A725A-F38B-4C39-BDED-6D6244BDF37B}" dt="2024-06-12T17:26:25.641" v="1696" actId="478"/>
          <ac:grpSpMkLst>
            <pc:docMk/>
            <pc:sldMk cId="1949317858" sldId="278"/>
            <ac:grpSpMk id="7" creationId="{795249E7-05FC-F7FA-F10D-A406A2D07D61}"/>
          </ac:grpSpMkLst>
        </pc:grpChg>
        <pc:picChg chg="del">
          <ac:chgData name="Tarasenka, Kiryl" userId="fdd67a87-e0af-4e02-aea4-272053292400" providerId="ADAL" clId="{F77A725A-F38B-4C39-BDED-6D6244BDF37B}" dt="2024-06-12T17:26:25.641" v="1696" actId="478"/>
          <ac:picMkLst>
            <pc:docMk/>
            <pc:sldMk cId="1949317858" sldId="278"/>
            <ac:picMk id="2" creationId="{BB82B3C3-4B01-039E-7CC7-9B67EDCCD2F6}"/>
          </ac:picMkLst>
        </pc:picChg>
        <pc:picChg chg="add mod">
          <ac:chgData name="Tarasenka, Kiryl" userId="fdd67a87-e0af-4e02-aea4-272053292400" providerId="ADAL" clId="{F77A725A-F38B-4C39-BDED-6D6244BDF37B}" dt="2024-06-12T17:28:14.902" v="1715" actId="1076"/>
          <ac:picMkLst>
            <pc:docMk/>
            <pc:sldMk cId="1949317858" sldId="278"/>
            <ac:picMk id="6" creationId="{4A176827-3C14-8425-6D50-189CE2B8FEC6}"/>
          </ac:picMkLst>
        </pc:picChg>
        <pc:picChg chg="add mod modCrop">
          <ac:chgData name="Tarasenka, Kiryl" userId="fdd67a87-e0af-4e02-aea4-272053292400" providerId="ADAL" clId="{F77A725A-F38B-4C39-BDED-6D6244BDF37B}" dt="2024-06-12T17:30:49.579" v="1725" actId="1076"/>
          <ac:picMkLst>
            <pc:docMk/>
            <pc:sldMk cId="1949317858" sldId="278"/>
            <ac:picMk id="8" creationId="{5EF13DED-4B98-6CAA-1A32-A31D00656227}"/>
          </ac:picMkLst>
        </pc:picChg>
        <pc:picChg chg="add del mod">
          <ac:chgData name="Tarasenka, Kiryl" userId="fdd67a87-e0af-4e02-aea4-272053292400" providerId="ADAL" clId="{F77A725A-F38B-4C39-BDED-6D6244BDF37B}" dt="2024-06-12T17:31:23.052" v="1727" actId="478"/>
          <ac:picMkLst>
            <pc:docMk/>
            <pc:sldMk cId="1949317858" sldId="278"/>
            <ac:picMk id="9" creationId="{99E04086-7CDA-0899-BD48-05A7DAF963DF}"/>
          </ac:picMkLst>
        </pc:picChg>
        <pc:cxnChg chg="add mod">
          <ac:chgData name="Tarasenka, Kiryl" userId="fdd67a87-e0af-4e02-aea4-272053292400" providerId="ADAL" clId="{F77A725A-F38B-4C39-BDED-6D6244BDF37B}" dt="2024-06-12T22:58:31.175" v="2790" actId="14100"/>
          <ac:cxnSpMkLst>
            <pc:docMk/>
            <pc:sldMk cId="1949317858" sldId="278"/>
            <ac:cxnSpMk id="10" creationId="{4C44892A-031B-5467-433C-790779274BC0}"/>
          </ac:cxnSpMkLst>
        </pc:cxnChg>
      </pc:sldChg>
      <pc:sldChg chg="addSp delSp modSp add mod">
        <pc:chgData name="Tarasenka, Kiryl" userId="fdd67a87-e0af-4e02-aea4-272053292400" providerId="ADAL" clId="{F77A725A-F38B-4C39-BDED-6D6244BDF37B}" dt="2024-06-12T17:43:39.163" v="1777" actId="1076"/>
        <pc:sldMkLst>
          <pc:docMk/>
          <pc:sldMk cId="2666815883" sldId="279"/>
        </pc:sldMkLst>
        <pc:spChg chg="del">
          <ac:chgData name="Tarasenka, Kiryl" userId="fdd67a87-e0af-4e02-aea4-272053292400" providerId="ADAL" clId="{F77A725A-F38B-4C39-BDED-6D6244BDF37B}" dt="2024-06-12T17:42:53.328" v="1768" actId="478"/>
          <ac:spMkLst>
            <pc:docMk/>
            <pc:sldMk cId="2666815883" sldId="279"/>
            <ac:spMk id="14" creationId="{A4B927CD-5E23-D077-EEB0-FA0389FC79B2}"/>
          </ac:spMkLst>
        </pc:spChg>
        <pc:picChg chg="del">
          <ac:chgData name="Tarasenka, Kiryl" userId="fdd67a87-e0af-4e02-aea4-272053292400" providerId="ADAL" clId="{F77A725A-F38B-4C39-BDED-6D6244BDF37B}" dt="2024-06-12T17:42:54.384" v="1770" actId="478"/>
          <ac:picMkLst>
            <pc:docMk/>
            <pc:sldMk cId="2666815883" sldId="279"/>
            <ac:picMk id="13" creationId="{E2A25A16-96CB-1B0A-78F1-6F7BF0B49CF2}"/>
          </ac:picMkLst>
        </pc:picChg>
        <pc:picChg chg="del">
          <ac:chgData name="Tarasenka, Kiryl" userId="fdd67a87-e0af-4e02-aea4-272053292400" providerId="ADAL" clId="{F77A725A-F38B-4C39-BDED-6D6244BDF37B}" dt="2024-06-12T17:42:54.006" v="1769" actId="478"/>
          <ac:picMkLst>
            <pc:docMk/>
            <pc:sldMk cId="2666815883" sldId="279"/>
            <ac:picMk id="1028" creationId="{AF81F250-016A-EC90-B463-306B444271B2}"/>
          </ac:picMkLst>
        </pc:picChg>
        <pc:picChg chg="add mod">
          <ac:chgData name="Tarasenka, Kiryl" userId="fdd67a87-e0af-4e02-aea4-272053292400" providerId="ADAL" clId="{F77A725A-F38B-4C39-BDED-6D6244BDF37B}" dt="2024-06-12T17:43:39.163" v="1777" actId="1076"/>
          <ac:picMkLst>
            <pc:docMk/>
            <pc:sldMk cId="2666815883" sldId="279"/>
            <ac:picMk id="8194" creationId="{21922171-5CFD-8A90-CC5A-D9CC256A3298}"/>
          </ac:picMkLst>
        </pc:picChg>
      </pc:sldChg>
      <pc:sldChg chg="addSp delSp modSp add del mod modAnim">
        <pc:chgData name="Tarasenka, Kiryl" userId="fdd67a87-e0af-4e02-aea4-272053292400" providerId="ADAL" clId="{F77A725A-F38B-4C39-BDED-6D6244BDF37B}" dt="2024-06-12T19:25:50.207" v="2496" actId="47"/>
        <pc:sldMkLst>
          <pc:docMk/>
          <pc:sldMk cId="121044239" sldId="280"/>
        </pc:sldMkLst>
        <pc:spChg chg="add del mod">
          <ac:chgData name="Tarasenka, Kiryl" userId="fdd67a87-e0af-4e02-aea4-272053292400" providerId="ADAL" clId="{F77A725A-F38B-4C39-BDED-6D6244BDF37B}" dt="2024-06-12T18:34:44.663" v="2086" actId="478"/>
          <ac:spMkLst>
            <pc:docMk/>
            <pc:sldMk cId="121044239" sldId="280"/>
            <ac:spMk id="6" creationId="{AAA19765-9868-F8ED-821C-FE54A6B039D3}"/>
          </ac:spMkLst>
        </pc:spChg>
        <pc:spChg chg="add del mod">
          <ac:chgData name="Tarasenka, Kiryl" userId="fdd67a87-e0af-4e02-aea4-272053292400" providerId="ADAL" clId="{F77A725A-F38B-4C39-BDED-6D6244BDF37B}" dt="2024-06-12T18:34:44.663" v="2086" actId="478"/>
          <ac:spMkLst>
            <pc:docMk/>
            <pc:sldMk cId="121044239" sldId="280"/>
            <ac:spMk id="7" creationId="{6751EB21-6F80-E3E3-7F37-448435925FC3}"/>
          </ac:spMkLst>
        </pc:spChg>
        <pc:spChg chg="del mod">
          <ac:chgData name="Tarasenka, Kiryl" userId="fdd67a87-e0af-4e02-aea4-272053292400" providerId="ADAL" clId="{F77A725A-F38B-4C39-BDED-6D6244BDF37B}" dt="2024-06-12T18:27:36.426" v="2051" actId="478"/>
          <ac:spMkLst>
            <pc:docMk/>
            <pc:sldMk cId="121044239" sldId="280"/>
            <ac:spMk id="8" creationId="{7EDA2245-F248-EBBF-26D9-A5F4562CBE88}"/>
          </ac:spMkLst>
        </pc:spChg>
        <pc:spChg chg="del mod">
          <ac:chgData name="Tarasenka, Kiryl" userId="fdd67a87-e0af-4e02-aea4-272053292400" providerId="ADAL" clId="{F77A725A-F38B-4C39-BDED-6D6244BDF37B}" dt="2024-06-12T18:27:36.426" v="2051" actId="478"/>
          <ac:spMkLst>
            <pc:docMk/>
            <pc:sldMk cId="121044239" sldId="280"/>
            <ac:spMk id="9" creationId="{95556EFA-ADDF-FA38-7255-44C0205C9E66}"/>
          </ac:spMkLst>
        </pc:spChg>
        <pc:spChg chg="del mod">
          <ac:chgData name="Tarasenka, Kiryl" userId="fdd67a87-e0af-4e02-aea4-272053292400" providerId="ADAL" clId="{F77A725A-F38B-4C39-BDED-6D6244BDF37B}" dt="2024-06-12T18:27:36.426" v="2051" actId="478"/>
          <ac:spMkLst>
            <pc:docMk/>
            <pc:sldMk cId="121044239" sldId="280"/>
            <ac:spMk id="10" creationId="{E00F2155-D335-C74E-66AB-537316D50E12}"/>
          </ac:spMkLst>
        </pc:spChg>
        <pc:spChg chg="add del mod">
          <ac:chgData name="Tarasenka, Kiryl" userId="fdd67a87-e0af-4e02-aea4-272053292400" providerId="ADAL" clId="{F77A725A-F38B-4C39-BDED-6D6244BDF37B}" dt="2024-06-12T18:34:44.663" v="2086" actId="478"/>
          <ac:spMkLst>
            <pc:docMk/>
            <pc:sldMk cId="121044239" sldId="280"/>
            <ac:spMk id="11" creationId="{39C11428-75C6-356C-F2DE-25626C9916E9}"/>
          </ac:spMkLst>
        </pc:spChg>
        <pc:spChg chg="add del mod">
          <ac:chgData name="Tarasenka, Kiryl" userId="fdd67a87-e0af-4e02-aea4-272053292400" providerId="ADAL" clId="{F77A725A-F38B-4C39-BDED-6D6244BDF37B}" dt="2024-06-12T18:34:44.663" v="2086" actId="478"/>
          <ac:spMkLst>
            <pc:docMk/>
            <pc:sldMk cId="121044239" sldId="280"/>
            <ac:spMk id="12" creationId="{66D29FFF-7BF2-7873-7E79-4C972EB313E9}"/>
          </ac:spMkLst>
        </pc:spChg>
        <pc:spChg chg="add del mod">
          <ac:chgData name="Tarasenka, Kiryl" userId="fdd67a87-e0af-4e02-aea4-272053292400" providerId="ADAL" clId="{F77A725A-F38B-4C39-BDED-6D6244BDF37B}" dt="2024-06-12T18:34:44.663" v="2086" actId="478"/>
          <ac:spMkLst>
            <pc:docMk/>
            <pc:sldMk cId="121044239" sldId="280"/>
            <ac:spMk id="13" creationId="{D5343652-D785-AB1F-5D49-6E4975CDEDCA}"/>
          </ac:spMkLst>
        </pc:spChg>
        <pc:spChg chg="add del mod">
          <ac:chgData name="Tarasenka, Kiryl" userId="fdd67a87-e0af-4e02-aea4-272053292400" providerId="ADAL" clId="{F77A725A-F38B-4C39-BDED-6D6244BDF37B}" dt="2024-06-12T18:34:44.663" v="2086" actId="478"/>
          <ac:spMkLst>
            <pc:docMk/>
            <pc:sldMk cId="121044239" sldId="280"/>
            <ac:spMk id="14" creationId="{24135099-6D4B-42B9-0A4A-C8179E6DCD00}"/>
          </ac:spMkLst>
        </pc:spChg>
        <pc:spChg chg="add del mod">
          <ac:chgData name="Tarasenka, Kiryl" userId="fdd67a87-e0af-4e02-aea4-272053292400" providerId="ADAL" clId="{F77A725A-F38B-4C39-BDED-6D6244BDF37B}" dt="2024-06-12T18:34:44.663" v="2086" actId="478"/>
          <ac:spMkLst>
            <pc:docMk/>
            <pc:sldMk cId="121044239" sldId="280"/>
            <ac:spMk id="15" creationId="{C8F6051C-994B-A876-FAA6-3D36F136399D}"/>
          </ac:spMkLst>
        </pc:spChg>
        <pc:spChg chg="add del mod">
          <ac:chgData name="Tarasenka, Kiryl" userId="fdd67a87-e0af-4e02-aea4-272053292400" providerId="ADAL" clId="{F77A725A-F38B-4C39-BDED-6D6244BDF37B}" dt="2024-06-12T18:34:44.663" v="2086" actId="478"/>
          <ac:spMkLst>
            <pc:docMk/>
            <pc:sldMk cId="121044239" sldId="280"/>
            <ac:spMk id="16" creationId="{5E56C7AE-6098-0111-9183-3BE45AB52C3E}"/>
          </ac:spMkLst>
        </pc:spChg>
        <pc:spChg chg="add del mod">
          <ac:chgData name="Tarasenka, Kiryl" userId="fdd67a87-e0af-4e02-aea4-272053292400" providerId="ADAL" clId="{F77A725A-F38B-4C39-BDED-6D6244BDF37B}" dt="2024-06-12T18:34:44.663" v="2086" actId="478"/>
          <ac:spMkLst>
            <pc:docMk/>
            <pc:sldMk cId="121044239" sldId="280"/>
            <ac:spMk id="17" creationId="{2F07C93E-D3CF-A5E1-AC9C-E276B8ECA98C}"/>
          </ac:spMkLst>
        </pc:spChg>
        <pc:spChg chg="add del mod">
          <ac:chgData name="Tarasenka, Kiryl" userId="fdd67a87-e0af-4e02-aea4-272053292400" providerId="ADAL" clId="{F77A725A-F38B-4C39-BDED-6D6244BDF37B}" dt="2024-06-12T18:34:44.663" v="2086" actId="478"/>
          <ac:spMkLst>
            <pc:docMk/>
            <pc:sldMk cId="121044239" sldId="280"/>
            <ac:spMk id="18" creationId="{98F2DD76-1BA6-F826-826F-F22228238E26}"/>
          </ac:spMkLst>
        </pc:spChg>
        <pc:spChg chg="add del mod">
          <ac:chgData name="Tarasenka, Kiryl" userId="fdd67a87-e0af-4e02-aea4-272053292400" providerId="ADAL" clId="{F77A725A-F38B-4C39-BDED-6D6244BDF37B}" dt="2024-06-12T18:34:44.663" v="2086" actId="478"/>
          <ac:spMkLst>
            <pc:docMk/>
            <pc:sldMk cId="121044239" sldId="280"/>
            <ac:spMk id="19" creationId="{CB96CA54-F680-CCAB-9387-769C0107EC97}"/>
          </ac:spMkLst>
        </pc:spChg>
        <pc:spChg chg="del mod">
          <ac:chgData name="Tarasenka, Kiryl" userId="fdd67a87-e0af-4e02-aea4-272053292400" providerId="ADAL" clId="{F77A725A-F38B-4C39-BDED-6D6244BDF37B}" dt="2024-06-12T18:27:36.426" v="2051" actId="478"/>
          <ac:spMkLst>
            <pc:docMk/>
            <pc:sldMk cId="121044239" sldId="280"/>
            <ac:spMk id="20" creationId="{1715F83D-9F4B-549E-6AEA-66AFB275C4A5}"/>
          </ac:spMkLst>
        </pc:spChg>
        <pc:spChg chg="del mod">
          <ac:chgData name="Tarasenka, Kiryl" userId="fdd67a87-e0af-4e02-aea4-272053292400" providerId="ADAL" clId="{F77A725A-F38B-4C39-BDED-6D6244BDF37B}" dt="2024-06-12T18:27:36.426" v="2051" actId="478"/>
          <ac:spMkLst>
            <pc:docMk/>
            <pc:sldMk cId="121044239" sldId="280"/>
            <ac:spMk id="21" creationId="{C40EB6A8-B41F-613A-28BE-A18E947CC917}"/>
          </ac:spMkLst>
        </pc:spChg>
        <pc:spChg chg="del mod">
          <ac:chgData name="Tarasenka, Kiryl" userId="fdd67a87-e0af-4e02-aea4-272053292400" providerId="ADAL" clId="{F77A725A-F38B-4C39-BDED-6D6244BDF37B}" dt="2024-06-12T18:27:36.426" v="2051" actId="478"/>
          <ac:spMkLst>
            <pc:docMk/>
            <pc:sldMk cId="121044239" sldId="280"/>
            <ac:spMk id="22" creationId="{51F1CD01-46F9-3BFB-8FCF-4DE35BC71C07}"/>
          </ac:spMkLst>
        </pc:spChg>
        <pc:spChg chg="del mod">
          <ac:chgData name="Tarasenka, Kiryl" userId="fdd67a87-e0af-4e02-aea4-272053292400" providerId="ADAL" clId="{F77A725A-F38B-4C39-BDED-6D6244BDF37B}" dt="2024-06-12T18:27:36.426" v="2051" actId="478"/>
          <ac:spMkLst>
            <pc:docMk/>
            <pc:sldMk cId="121044239" sldId="280"/>
            <ac:spMk id="23" creationId="{B75758C1-6F68-6F23-EDD4-FEC417E0B1FD}"/>
          </ac:spMkLst>
        </pc:spChg>
        <pc:spChg chg="del mod">
          <ac:chgData name="Tarasenka, Kiryl" userId="fdd67a87-e0af-4e02-aea4-272053292400" providerId="ADAL" clId="{F77A725A-F38B-4C39-BDED-6D6244BDF37B}" dt="2024-06-12T18:27:36.426" v="2051" actId="478"/>
          <ac:spMkLst>
            <pc:docMk/>
            <pc:sldMk cId="121044239" sldId="280"/>
            <ac:spMk id="24" creationId="{9DCBDFF9-7572-9812-DC28-7A902CB3A8BD}"/>
          </ac:spMkLst>
        </pc:spChg>
        <pc:spChg chg="del mod">
          <ac:chgData name="Tarasenka, Kiryl" userId="fdd67a87-e0af-4e02-aea4-272053292400" providerId="ADAL" clId="{F77A725A-F38B-4C39-BDED-6D6244BDF37B}" dt="2024-06-12T18:27:36.426" v="2051" actId="478"/>
          <ac:spMkLst>
            <pc:docMk/>
            <pc:sldMk cId="121044239" sldId="280"/>
            <ac:spMk id="25" creationId="{A17C4678-FA00-64F0-6BBB-A36FCF01876D}"/>
          </ac:spMkLst>
        </pc:spChg>
        <pc:spChg chg="del mod">
          <ac:chgData name="Tarasenka, Kiryl" userId="fdd67a87-e0af-4e02-aea4-272053292400" providerId="ADAL" clId="{F77A725A-F38B-4C39-BDED-6D6244BDF37B}" dt="2024-06-12T18:27:36.426" v="2051" actId="478"/>
          <ac:spMkLst>
            <pc:docMk/>
            <pc:sldMk cId="121044239" sldId="280"/>
            <ac:spMk id="26" creationId="{937857D3-D803-DCC1-E624-D6891CCCB9AB}"/>
          </ac:spMkLst>
        </pc:spChg>
        <pc:spChg chg="del mod">
          <ac:chgData name="Tarasenka, Kiryl" userId="fdd67a87-e0af-4e02-aea4-272053292400" providerId="ADAL" clId="{F77A725A-F38B-4C39-BDED-6D6244BDF37B}" dt="2024-06-12T18:27:36.426" v="2051" actId="478"/>
          <ac:spMkLst>
            <pc:docMk/>
            <pc:sldMk cId="121044239" sldId="280"/>
            <ac:spMk id="27" creationId="{7F377251-C66A-39A8-63B3-93677F419B6B}"/>
          </ac:spMkLst>
        </pc:spChg>
        <pc:spChg chg="del mod">
          <ac:chgData name="Tarasenka, Kiryl" userId="fdd67a87-e0af-4e02-aea4-272053292400" providerId="ADAL" clId="{F77A725A-F38B-4C39-BDED-6D6244BDF37B}" dt="2024-06-12T18:27:36.426" v="2051" actId="478"/>
          <ac:spMkLst>
            <pc:docMk/>
            <pc:sldMk cId="121044239" sldId="280"/>
            <ac:spMk id="28" creationId="{29FA2D5A-ABED-81CC-C091-C3C7AD67DD55}"/>
          </ac:spMkLst>
        </pc:spChg>
        <pc:spChg chg="del mod">
          <ac:chgData name="Tarasenka, Kiryl" userId="fdd67a87-e0af-4e02-aea4-272053292400" providerId="ADAL" clId="{F77A725A-F38B-4C39-BDED-6D6244BDF37B}" dt="2024-06-12T18:27:36.426" v="2051" actId="478"/>
          <ac:spMkLst>
            <pc:docMk/>
            <pc:sldMk cId="121044239" sldId="280"/>
            <ac:spMk id="29" creationId="{3333F8C4-AE4F-E9DB-F102-C99273A85B8A}"/>
          </ac:spMkLst>
        </pc:spChg>
        <pc:spChg chg="del mod">
          <ac:chgData name="Tarasenka, Kiryl" userId="fdd67a87-e0af-4e02-aea4-272053292400" providerId="ADAL" clId="{F77A725A-F38B-4C39-BDED-6D6244BDF37B}" dt="2024-06-12T18:27:36.426" v="2051" actId="478"/>
          <ac:spMkLst>
            <pc:docMk/>
            <pc:sldMk cId="121044239" sldId="280"/>
            <ac:spMk id="30" creationId="{15A47D27-CEA4-FB20-7B52-5A3497B96A83}"/>
          </ac:spMkLst>
        </pc:spChg>
        <pc:spChg chg="del mod">
          <ac:chgData name="Tarasenka, Kiryl" userId="fdd67a87-e0af-4e02-aea4-272053292400" providerId="ADAL" clId="{F77A725A-F38B-4C39-BDED-6D6244BDF37B}" dt="2024-06-12T18:27:36.426" v="2051" actId="478"/>
          <ac:spMkLst>
            <pc:docMk/>
            <pc:sldMk cId="121044239" sldId="280"/>
            <ac:spMk id="31" creationId="{3071178C-54AF-9396-045F-565DF16FB2FF}"/>
          </ac:spMkLst>
        </pc:spChg>
        <pc:spChg chg="del mod">
          <ac:chgData name="Tarasenka, Kiryl" userId="fdd67a87-e0af-4e02-aea4-272053292400" providerId="ADAL" clId="{F77A725A-F38B-4C39-BDED-6D6244BDF37B}" dt="2024-06-12T18:27:36.426" v="2051" actId="478"/>
          <ac:spMkLst>
            <pc:docMk/>
            <pc:sldMk cId="121044239" sldId="280"/>
            <ac:spMk id="32" creationId="{073C3CCC-8B15-2F5B-CC6C-7A9705C83566}"/>
          </ac:spMkLst>
        </pc:spChg>
        <pc:spChg chg="del mod">
          <ac:chgData name="Tarasenka, Kiryl" userId="fdd67a87-e0af-4e02-aea4-272053292400" providerId="ADAL" clId="{F77A725A-F38B-4C39-BDED-6D6244BDF37B}" dt="2024-06-12T18:27:36.426" v="2051" actId="478"/>
          <ac:spMkLst>
            <pc:docMk/>
            <pc:sldMk cId="121044239" sldId="280"/>
            <ac:spMk id="33" creationId="{7BF1F1A1-0495-75F8-E2F3-191CF1C9EA2B}"/>
          </ac:spMkLst>
        </pc:spChg>
        <pc:spChg chg="del mod">
          <ac:chgData name="Tarasenka, Kiryl" userId="fdd67a87-e0af-4e02-aea4-272053292400" providerId="ADAL" clId="{F77A725A-F38B-4C39-BDED-6D6244BDF37B}" dt="2024-06-12T18:27:36.426" v="2051" actId="478"/>
          <ac:spMkLst>
            <pc:docMk/>
            <pc:sldMk cId="121044239" sldId="280"/>
            <ac:spMk id="34" creationId="{644A6D79-4D04-73E4-A960-868E089E03A9}"/>
          </ac:spMkLst>
        </pc:spChg>
        <pc:spChg chg="del mod">
          <ac:chgData name="Tarasenka, Kiryl" userId="fdd67a87-e0af-4e02-aea4-272053292400" providerId="ADAL" clId="{F77A725A-F38B-4C39-BDED-6D6244BDF37B}" dt="2024-06-12T18:27:36.426" v="2051" actId="478"/>
          <ac:spMkLst>
            <pc:docMk/>
            <pc:sldMk cId="121044239" sldId="280"/>
            <ac:spMk id="35" creationId="{DDEF29A6-AE32-CAD2-2847-41E11DFE5078}"/>
          </ac:spMkLst>
        </pc:spChg>
        <pc:spChg chg="del mod">
          <ac:chgData name="Tarasenka, Kiryl" userId="fdd67a87-e0af-4e02-aea4-272053292400" providerId="ADAL" clId="{F77A725A-F38B-4C39-BDED-6D6244BDF37B}" dt="2024-06-12T18:27:36.426" v="2051" actId="478"/>
          <ac:spMkLst>
            <pc:docMk/>
            <pc:sldMk cId="121044239" sldId="280"/>
            <ac:spMk id="36" creationId="{04F208E7-A529-1EB2-0368-98DBED8D41DF}"/>
          </ac:spMkLst>
        </pc:spChg>
        <pc:spChg chg="add del mod">
          <ac:chgData name="Tarasenka, Kiryl" userId="fdd67a87-e0af-4e02-aea4-272053292400" providerId="ADAL" clId="{F77A725A-F38B-4C39-BDED-6D6244BDF37B}" dt="2024-06-12T18:34:44.663" v="2086" actId="478"/>
          <ac:spMkLst>
            <pc:docMk/>
            <pc:sldMk cId="121044239" sldId="280"/>
            <ac:spMk id="37" creationId="{F9A95733-2E5E-9D48-0EBE-94C04323F5F1}"/>
          </ac:spMkLst>
        </pc:spChg>
        <pc:spChg chg="add del mod">
          <ac:chgData name="Tarasenka, Kiryl" userId="fdd67a87-e0af-4e02-aea4-272053292400" providerId="ADAL" clId="{F77A725A-F38B-4C39-BDED-6D6244BDF37B}" dt="2024-06-12T18:34:44.663" v="2086" actId="478"/>
          <ac:spMkLst>
            <pc:docMk/>
            <pc:sldMk cId="121044239" sldId="280"/>
            <ac:spMk id="38" creationId="{2B562963-7012-6921-B1A3-59647DDAC7C4}"/>
          </ac:spMkLst>
        </pc:spChg>
        <pc:spChg chg="add del mod">
          <ac:chgData name="Tarasenka, Kiryl" userId="fdd67a87-e0af-4e02-aea4-272053292400" providerId="ADAL" clId="{F77A725A-F38B-4C39-BDED-6D6244BDF37B}" dt="2024-06-12T18:34:44.663" v="2086" actId="478"/>
          <ac:spMkLst>
            <pc:docMk/>
            <pc:sldMk cId="121044239" sldId="280"/>
            <ac:spMk id="39" creationId="{5FE4A8EE-F584-8996-BAB3-F208F4FF056D}"/>
          </ac:spMkLst>
        </pc:spChg>
        <pc:spChg chg="add del mod">
          <ac:chgData name="Tarasenka, Kiryl" userId="fdd67a87-e0af-4e02-aea4-272053292400" providerId="ADAL" clId="{F77A725A-F38B-4C39-BDED-6D6244BDF37B}" dt="2024-06-12T18:34:44.663" v="2086" actId="478"/>
          <ac:spMkLst>
            <pc:docMk/>
            <pc:sldMk cId="121044239" sldId="280"/>
            <ac:spMk id="40" creationId="{0148AB14-AC50-9331-93E0-AD442EFC2766}"/>
          </ac:spMkLst>
        </pc:spChg>
        <pc:spChg chg="add del mod">
          <ac:chgData name="Tarasenka, Kiryl" userId="fdd67a87-e0af-4e02-aea4-272053292400" providerId="ADAL" clId="{F77A725A-F38B-4C39-BDED-6D6244BDF37B}" dt="2024-06-12T18:34:44.663" v="2086" actId="478"/>
          <ac:spMkLst>
            <pc:docMk/>
            <pc:sldMk cId="121044239" sldId="280"/>
            <ac:spMk id="41" creationId="{527EB131-F037-C941-E312-161FCFE19CBB}"/>
          </ac:spMkLst>
        </pc:spChg>
        <pc:spChg chg="add del mod">
          <ac:chgData name="Tarasenka, Kiryl" userId="fdd67a87-e0af-4e02-aea4-272053292400" providerId="ADAL" clId="{F77A725A-F38B-4C39-BDED-6D6244BDF37B}" dt="2024-06-12T18:34:44.663" v="2086" actId="478"/>
          <ac:spMkLst>
            <pc:docMk/>
            <pc:sldMk cId="121044239" sldId="280"/>
            <ac:spMk id="42" creationId="{1AFD0CCC-23EE-48BD-4AA6-2FD3A491652D}"/>
          </ac:spMkLst>
        </pc:spChg>
        <pc:spChg chg="add del mod">
          <ac:chgData name="Tarasenka, Kiryl" userId="fdd67a87-e0af-4e02-aea4-272053292400" providerId="ADAL" clId="{F77A725A-F38B-4C39-BDED-6D6244BDF37B}" dt="2024-06-12T18:34:44.663" v="2086" actId="478"/>
          <ac:spMkLst>
            <pc:docMk/>
            <pc:sldMk cId="121044239" sldId="280"/>
            <ac:spMk id="43" creationId="{8001F9DD-2513-AC46-53EB-B7D192BABBC0}"/>
          </ac:spMkLst>
        </pc:spChg>
        <pc:spChg chg="add del mod">
          <ac:chgData name="Tarasenka, Kiryl" userId="fdd67a87-e0af-4e02-aea4-272053292400" providerId="ADAL" clId="{F77A725A-F38B-4C39-BDED-6D6244BDF37B}" dt="2024-06-12T18:34:44.663" v="2086" actId="478"/>
          <ac:spMkLst>
            <pc:docMk/>
            <pc:sldMk cId="121044239" sldId="280"/>
            <ac:spMk id="44" creationId="{42B7C046-1225-CC80-6DD3-52EFA8217A43}"/>
          </ac:spMkLst>
        </pc:spChg>
        <pc:spChg chg="add del mod">
          <ac:chgData name="Tarasenka, Kiryl" userId="fdd67a87-e0af-4e02-aea4-272053292400" providerId="ADAL" clId="{F77A725A-F38B-4C39-BDED-6D6244BDF37B}" dt="2024-06-12T18:34:44.663" v="2086" actId="478"/>
          <ac:spMkLst>
            <pc:docMk/>
            <pc:sldMk cId="121044239" sldId="280"/>
            <ac:spMk id="45" creationId="{635A1AD7-7BF5-3B84-F146-C53AFFDF472B}"/>
          </ac:spMkLst>
        </pc:spChg>
        <pc:spChg chg="add mod">
          <ac:chgData name="Tarasenka, Kiryl" userId="fdd67a87-e0af-4e02-aea4-272053292400" providerId="ADAL" clId="{F77A725A-F38B-4C39-BDED-6D6244BDF37B}" dt="2024-06-12T18:46:45.504" v="2186"/>
          <ac:spMkLst>
            <pc:docMk/>
            <pc:sldMk cId="121044239" sldId="280"/>
            <ac:spMk id="46" creationId="{9880C4E5-E225-F58A-8EFA-9D48DA42E6F6}"/>
          </ac:spMkLst>
        </pc:spChg>
        <pc:spChg chg="add mod">
          <ac:chgData name="Tarasenka, Kiryl" userId="fdd67a87-e0af-4e02-aea4-272053292400" providerId="ADAL" clId="{F77A725A-F38B-4C39-BDED-6D6244BDF37B}" dt="2024-06-12T18:46:45.504" v="2186"/>
          <ac:spMkLst>
            <pc:docMk/>
            <pc:sldMk cId="121044239" sldId="280"/>
            <ac:spMk id="47" creationId="{A6B43C57-99AE-18A2-FCA8-8C9B0C2F72AD}"/>
          </ac:spMkLst>
        </pc:spChg>
        <pc:spChg chg="add mod">
          <ac:chgData name="Tarasenka, Kiryl" userId="fdd67a87-e0af-4e02-aea4-272053292400" providerId="ADAL" clId="{F77A725A-F38B-4C39-BDED-6D6244BDF37B}" dt="2024-06-12T18:46:45.504" v="2186"/>
          <ac:spMkLst>
            <pc:docMk/>
            <pc:sldMk cId="121044239" sldId="280"/>
            <ac:spMk id="48" creationId="{F249A73D-3154-AC95-A3C6-9B408CE2D607}"/>
          </ac:spMkLst>
        </pc:spChg>
        <pc:spChg chg="add mod">
          <ac:chgData name="Tarasenka, Kiryl" userId="fdd67a87-e0af-4e02-aea4-272053292400" providerId="ADAL" clId="{F77A725A-F38B-4C39-BDED-6D6244BDF37B}" dt="2024-06-12T18:46:45.504" v="2186"/>
          <ac:spMkLst>
            <pc:docMk/>
            <pc:sldMk cId="121044239" sldId="280"/>
            <ac:spMk id="49" creationId="{B46EDA0F-948B-F199-4F15-2659C64D7E2F}"/>
          </ac:spMkLst>
        </pc:spChg>
        <pc:spChg chg="add mod">
          <ac:chgData name="Tarasenka, Kiryl" userId="fdd67a87-e0af-4e02-aea4-272053292400" providerId="ADAL" clId="{F77A725A-F38B-4C39-BDED-6D6244BDF37B}" dt="2024-06-12T18:46:45.504" v="2186"/>
          <ac:spMkLst>
            <pc:docMk/>
            <pc:sldMk cId="121044239" sldId="280"/>
            <ac:spMk id="50" creationId="{82D92548-71EB-5058-C09F-E5467377F203}"/>
          </ac:spMkLst>
        </pc:spChg>
        <pc:spChg chg="add mod">
          <ac:chgData name="Tarasenka, Kiryl" userId="fdd67a87-e0af-4e02-aea4-272053292400" providerId="ADAL" clId="{F77A725A-F38B-4C39-BDED-6D6244BDF37B}" dt="2024-06-12T18:46:45.504" v="2186"/>
          <ac:spMkLst>
            <pc:docMk/>
            <pc:sldMk cId="121044239" sldId="280"/>
            <ac:spMk id="51" creationId="{AF4B0451-C8B5-63D3-BF50-62D8C7395460}"/>
          </ac:spMkLst>
        </pc:spChg>
        <pc:spChg chg="add mod">
          <ac:chgData name="Tarasenka, Kiryl" userId="fdd67a87-e0af-4e02-aea4-272053292400" providerId="ADAL" clId="{F77A725A-F38B-4C39-BDED-6D6244BDF37B}" dt="2024-06-12T18:46:45.504" v="2186"/>
          <ac:spMkLst>
            <pc:docMk/>
            <pc:sldMk cId="121044239" sldId="280"/>
            <ac:spMk id="52" creationId="{DBFD84BB-6155-A56F-A24E-C66955D8B107}"/>
          </ac:spMkLst>
        </pc:spChg>
        <pc:spChg chg="add mod">
          <ac:chgData name="Tarasenka, Kiryl" userId="fdd67a87-e0af-4e02-aea4-272053292400" providerId="ADAL" clId="{F77A725A-F38B-4C39-BDED-6D6244BDF37B}" dt="2024-06-12T18:46:45.504" v="2186"/>
          <ac:spMkLst>
            <pc:docMk/>
            <pc:sldMk cId="121044239" sldId="280"/>
            <ac:spMk id="53" creationId="{73BA8239-BBE1-BA0D-2D50-B39B10EEAC80}"/>
          </ac:spMkLst>
        </pc:spChg>
        <pc:spChg chg="add mod">
          <ac:chgData name="Tarasenka, Kiryl" userId="fdd67a87-e0af-4e02-aea4-272053292400" providerId="ADAL" clId="{F77A725A-F38B-4C39-BDED-6D6244BDF37B}" dt="2024-06-12T18:46:45.504" v="2186"/>
          <ac:spMkLst>
            <pc:docMk/>
            <pc:sldMk cId="121044239" sldId="280"/>
            <ac:spMk id="54" creationId="{43498ED5-DA15-5FF8-3778-C593C61B3F88}"/>
          </ac:spMkLst>
        </pc:spChg>
        <pc:spChg chg="add mod">
          <ac:chgData name="Tarasenka, Kiryl" userId="fdd67a87-e0af-4e02-aea4-272053292400" providerId="ADAL" clId="{F77A725A-F38B-4C39-BDED-6D6244BDF37B}" dt="2024-06-12T18:46:45.504" v="2186"/>
          <ac:spMkLst>
            <pc:docMk/>
            <pc:sldMk cId="121044239" sldId="280"/>
            <ac:spMk id="55" creationId="{F6B38E49-6AC5-35F0-04FD-2CBA98A71C44}"/>
          </ac:spMkLst>
        </pc:spChg>
        <pc:spChg chg="add mod">
          <ac:chgData name="Tarasenka, Kiryl" userId="fdd67a87-e0af-4e02-aea4-272053292400" providerId="ADAL" clId="{F77A725A-F38B-4C39-BDED-6D6244BDF37B}" dt="2024-06-12T18:46:45.504" v="2186"/>
          <ac:spMkLst>
            <pc:docMk/>
            <pc:sldMk cId="121044239" sldId="280"/>
            <ac:spMk id="56" creationId="{D3D6FE20-C968-5384-A248-9DD3B4505B25}"/>
          </ac:spMkLst>
        </pc:spChg>
        <pc:spChg chg="add mod">
          <ac:chgData name="Tarasenka, Kiryl" userId="fdd67a87-e0af-4e02-aea4-272053292400" providerId="ADAL" clId="{F77A725A-F38B-4C39-BDED-6D6244BDF37B}" dt="2024-06-12T18:46:45.504" v="2186"/>
          <ac:spMkLst>
            <pc:docMk/>
            <pc:sldMk cId="121044239" sldId="280"/>
            <ac:spMk id="57" creationId="{877CFDE8-648B-322A-C94C-FD70294D5CC7}"/>
          </ac:spMkLst>
        </pc:spChg>
        <pc:spChg chg="add mod">
          <ac:chgData name="Tarasenka, Kiryl" userId="fdd67a87-e0af-4e02-aea4-272053292400" providerId="ADAL" clId="{F77A725A-F38B-4C39-BDED-6D6244BDF37B}" dt="2024-06-12T18:46:45.504" v="2186"/>
          <ac:spMkLst>
            <pc:docMk/>
            <pc:sldMk cId="121044239" sldId="280"/>
            <ac:spMk id="58" creationId="{D0D1D2A0-89D4-A385-5EA6-B485CA0E3C6F}"/>
          </ac:spMkLst>
        </pc:spChg>
        <pc:spChg chg="add mod">
          <ac:chgData name="Tarasenka, Kiryl" userId="fdd67a87-e0af-4e02-aea4-272053292400" providerId="ADAL" clId="{F77A725A-F38B-4C39-BDED-6D6244BDF37B}" dt="2024-06-12T18:46:45.504" v="2186"/>
          <ac:spMkLst>
            <pc:docMk/>
            <pc:sldMk cId="121044239" sldId="280"/>
            <ac:spMk id="59" creationId="{2DF25902-CA43-62E7-DB56-001DE23E5C78}"/>
          </ac:spMkLst>
        </pc:spChg>
        <pc:spChg chg="add mod">
          <ac:chgData name="Tarasenka, Kiryl" userId="fdd67a87-e0af-4e02-aea4-272053292400" providerId="ADAL" clId="{F77A725A-F38B-4C39-BDED-6D6244BDF37B}" dt="2024-06-12T18:46:45.504" v="2186"/>
          <ac:spMkLst>
            <pc:docMk/>
            <pc:sldMk cId="121044239" sldId="280"/>
            <ac:spMk id="60" creationId="{6059C7FD-CB0A-82DF-D5D4-855C1A660AC7}"/>
          </ac:spMkLst>
        </pc:spChg>
        <pc:spChg chg="add mod">
          <ac:chgData name="Tarasenka, Kiryl" userId="fdd67a87-e0af-4e02-aea4-272053292400" providerId="ADAL" clId="{F77A725A-F38B-4C39-BDED-6D6244BDF37B}" dt="2024-06-12T18:46:45.504" v="2186"/>
          <ac:spMkLst>
            <pc:docMk/>
            <pc:sldMk cId="121044239" sldId="280"/>
            <ac:spMk id="61" creationId="{43501A2D-38FB-5877-B3D9-A4DBAA19348D}"/>
          </ac:spMkLst>
        </pc:spChg>
        <pc:spChg chg="add mod">
          <ac:chgData name="Tarasenka, Kiryl" userId="fdd67a87-e0af-4e02-aea4-272053292400" providerId="ADAL" clId="{F77A725A-F38B-4C39-BDED-6D6244BDF37B}" dt="2024-06-12T18:46:45.504" v="2186"/>
          <ac:spMkLst>
            <pc:docMk/>
            <pc:sldMk cId="121044239" sldId="280"/>
            <ac:spMk id="62" creationId="{C4F24AC7-B745-24F3-96F8-D85A7ABE1635}"/>
          </ac:spMkLst>
        </pc:spChg>
        <pc:spChg chg="add mod">
          <ac:chgData name="Tarasenka, Kiryl" userId="fdd67a87-e0af-4e02-aea4-272053292400" providerId="ADAL" clId="{F77A725A-F38B-4C39-BDED-6D6244BDF37B}" dt="2024-06-12T18:46:45.504" v="2186"/>
          <ac:spMkLst>
            <pc:docMk/>
            <pc:sldMk cId="121044239" sldId="280"/>
            <ac:spMk id="63" creationId="{9315BF97-4410-0F04-3211-FC62C52C3E9E}"/>
          </ac:spMkLst>
        </pc:spChg>
        <pc:spChg chg="add mod">
          <ac:chgData name="Tarasenka, Kiryl" userId="fdd67a87-e0af-4e02-aea4-272053292400" providerId="ADAL" clId="{F77A725A-F38B-4C39-BDED-6D6244BDF37B}" dt="2024-06-12T18:46:45.504" v="2186"/>
          <ac:spMkLst>
            <pc:docMk/>
            <pc:sldMk cId="121044239" sldId="280"/>
            <ac:spMk id="64" creationId="{D4E433C0-A2D8-04DB-628F-4029A4D607C0}"/>
          </ac:spMkLst>
        </pc:spChg>
        <pc:spChg chg="add mod">
          <ac:chgData name="Tarasenka, Kiryl" userId="fdd67a87-e0af-4e02-aea4-272053292400" providerId="ADAL" clId="{F77A725A-F38B-4C39-BDED-6D6244BDF37B}" dt="2024-06-12T18:46:45.504" v="2186"/>
          <ac:spMkLst>
            <pc:docMk/>
            <pc:sldMk cId="121044239" sldId="280"/>
            <ac:spMk id="65" creationId="{269F49C8-309F-B1CA-EA20-D7FF507709FA}"/>
          </ac:spMkLst>
        </pc:spChg>
        <pc:picChg chg="add del mod">
          <ac:chgData name="Tarasenka, Kiryl" userId="fdd67a87-e0af-4e02-aea4-272053292400" providerId="ADAL" clId="{F77A725A-F38B-4C39-BDED-6D6244BDF37B}" dt="2024-06-12T18:31:34.859" v="2077" actId="478"/>
          <ac:picMkLst>
            <pc:docMk/>
            <pc:sldMk cId="121044239" sldId="280"/>
            <ac:picMk id="3" creationId="{3EFEE037-D49C-652D-F7AB-941BED4D7153}"/>
          </ac:picMkLst>
        </pc:picChg>
        <pc:picChg chg="add del">
          <ac:chgData name="Tarasenka, Kiryl" userId="fdd67a87-e0af-4e02-aea4-272053292400" providerId="ADAL" clId="{F77A725A-F38B-4C39-BDED-6D6244BDF37B}" dt="2024-06-12T18:33:29.531" v="2084" actId="478"/>
          <ac:picMkLst>
            <pc:docMk/>
            <pc:sldMk cId="121044239" sldId="280"/>
            <ac:picMk id="5" creationId="{1EE5DB1F-643C-98B5-1FF2-FA385F223405}"/>
          </ac:picMkLst>
        </pc:picChg>
        <pc:picChg chg="add mod">
          <ac:chgData name="Tarasenka, Kiryl" userId="fdd67a87-e0af-4e02-aea4-272053292400" providerId="ADAL" clId="{F77A725A-F38B-4C39-BDED-6D6244BDF37B}" dt="2024-06-12T18:46:54.653" v="2193" actId="1076"/>
          <ac:picMkLst>
            <pc:docMk/>
            <pc:sldMk cId="121044239" sldId="280"/>
            <ac:picMk id="66" creationId="{3C86700A-549E-17B8-34A8-8A6E2FC90B1C}"/>
          </ac:picMkLst>
        </pc:picChg>
      </pc:sldChg>
      <pc:sldChg chg="addSp modSp add mod ord">
        <pc:chgData name="Tarasenka, Kiryl" userId="fdd67a87-e0af-4e02-aea4-272053292400" providerId="ADAL" clId="{F77A725A-F38B-4C39-BDED-6D6244BDF37B}" dt="2024-06-12T20:28:30.412" v="2716" actId="20577"/>
        <pc:sldMkLst>
          <pc:docMk/>
          <pc:sldMk cId="2967591912" sldId="280"/>
        </pc:sldMkLst>
        <pc:spChg chg="add mod">
          <ac:chgData name="Tarasenka, Kiryl" userId="fdd67a87-e0af-4e02-aea4-272053292400" providerId="ADAL" clId="{F77A725A-F38B-4C39-BDED-6D6244BDF37B}" dt="2024-06-12T20:22:17.691" v="2703" actId="1076"/>
          <ac:spMkLst>
            <pc:docMk/>
            <pc:sldMk cId="2967591912" sldId="280"/>
            <ac:spMk id="2" creationId="{7F0835DD-8A04-1002-F414-33A8AB5B02BA}"/>
          </ac:spMkLst>
        </pc:spChg>
        <pc:spChg chg="add mod">
          <ac:chgData name="Tarasenka, Kiryl" userId="fdd67a87-e0af-4e02-aea4-272053292400" providerId="ADAL" clId="{F77A725A-F38B-4C39-BDED-6D6244BDF37B}" dt="2024-06-12T20:28:30.412" v="2716" actId="20577"/>
          <ac:spMkLst>
            <pc:docMk/>
            <pc:sldMk cId="2967591912" sldId="280"/>
            <ac:spMk id="3" creationId="{9D59FB32-07BC-90A1-44E5-2E917B392817}"/>
          </ac:spMkLst>
        </pc:spChg>
        <pc:picChg chg="mod modCrop">
          <ac:chgData name="Tarasenka, Kiryl" userId="fdd67a87-e0af-4e02-aea4-272053292400" providerId="ADAL" clId="{F77A725A-F38B-4C39-BDED-6D6244BDF37B}" dt="2024-06-12T20:21:51.649" v="2691" actId="732"/>
          <ac:picMkLst>
            <pc:docMk/>
            <pc:sldMk cId="2967591912" sldId="280"/>
            <ac:picMk id="5" creationId="{7BB95261-98BE-46A6-4728-A9AB358754D5}"/>
          </ac:picMkLst>
        </pc:picChg>
        <pc:picChg chg="mod modCrop">
          <ac:chgData name="Tarasenka, Kiryl" userId="fdd67a87-e0af-4e02-aea4-272053292400" providerId="ADAL" clId="{F77A725A-F38B-4C39-BDED-6D6244BDF37B}" dt="2024-06-12T20:22:02.282" v="2692" actId="732"/>
          <ac:picMkLst>
            <pc:docMk/>
            <pc:sldMk cId="2967591912" sldId="280"/>
            <ac:picMk id="7" creationId="{87D4B3C1-C936-4E54-7DDD-F3C657DAB84C}"/>
          </ac:picMkLst>
        </pc:picChg>
      </pc:sldChg>
      <pc:sldChg chg="addSp delSp modSp new mod">
        <pc:chgData name="Tarasenka, Kiryl" userId="fdd67a87-e0af-4e02-aea4-272053292400" providerId="ADAL" clId="{F77A725A-F38B-4C39-BDED-6D6244BDF37B}" dt="2024-06-12T20:16:21.252" v="2685" actId="1076"/>
        <pc:sldMkLst>
          <pc:docMk/>
          <pc:sldMk cId="3141336987" sldId="281"/>
        </pc:sldMkLst>
        <pc:spChg chg="del">
          <ac:chgData name="Tarasenka, Kiryl" userId="fdd67a87-e0af-4e02-aea4-272053292400" providerId="ADAL" clId="{F77A725A-F38B-4C39-BDED-6D6244BDF37B}" dt="2024-06-12T20:02:05.382" v="2518" actId="478"/>
          <ac:spMkLst>
            <pc:docMk/>
            <pc:sldMk cId="3141336987" sldId="281"/>
            <ac:spMk id="2" creationId="{C4365572-B510-846F-5AA4-F8D395192819}"/>
          </ac:spMkLst>
        </pc:spChg>
        <pc:spChg chg="del">
          <ac:chgData name="Tarasenka, Kiryl" userId="fdd67a87-e0af-4e02-aea4-272053292400" providerId="ADAL" clId="{F77A725A-F38B-4C39-BDED-6D6244BDF37B}" dt="2024-06-12T20:02:04.551" v="2517" actId="478"/>
          <ac:spMkLst>
            <pc:docMk/>
            <pc:sldMk cId="3141336987" sldId="281"/>
            <ac:spMk id="3" creationId="{B55CD63F-8868-74EA-C8CC-C1C96CD46CA4}"/>
          </ac:spMkLst>
        </pc:spChg>
        <pc:spChg chg="add del mod">
          <ac:chgData name="Tarasenka, Kiryl" userId="fdd67a87-e0af-4e02-aea4-272053292400" providerId="ADAL" clId="{F77A725A-F38B-4C39-BDED-6D6244BDF37B}" dt="2024-06-12T20:09:24.481" v="2646" actId="478"/>
          <ac:spMkLst>
            <pc:docMk/>
            <pc:sldMk cId="3141336987" sldId="281"/>
            <ac:spMk id="5" creationId="{62AAC199-4629-AE45-B2BF-2047F9E6C5CD}"/>
          </ac:spMkLst>
        </pc:spChg>
        <pc:spChg chg="add mod">
          <ac:chgData name="Tarasenka, Kiryl" userId="fdd67a87-e0af-4e02-aea4-272053292400" providerId="ADAL" clId="{F77A725A-F38B-4C39-BDED-6D6244BDF37B}" dt="2024-06-12T20:09:31.539" v="2658" actId="20577"/>
          <ac:spMkLst>
            <pc:docMk/>
            <pc:sldMk cId="3141336987" sldId="281"/>
            <ac:spMk id="6" creationId="{FD35BC6E-3CC8-465F-CA1F-D148E0AAB669}"/>
          </ac:spMkLst>
        </pc:spChg>
        <pc:spChg chg="add mod">
          <ac:chgData name="Tarasenka, Kiryl" userId="fdd67a87-e0af-4e02-aea4-272053292400" providerId="ADAL" clId="{F77A725A-F38B-4C39-BDED-6D6244BDF37B}" dt="2024-06-12T20:09:46.820" v="2669" actId="1076"/>
          <ac:spMkLst>
            <pc:docMk/>
            <pc:sldMk cId="3141336987" sldId="281"/>
            <ac:spMk id="7" creationId="{13BC61C7-B0D1-CF68-C414-C46B40FEDC79}"/>
          </ac:spMkLst>
        </pc:spChg>
        <pc:spChg chg="add mod">
          <ac:chgData name="Tarasenka, Kiryl" userId="fdd67a87-e0af-4e02-aea4-272053292400" providerId="ADAL" clId="{F77A725A-F38B-4C39-BDED-6D6244BDF37B}" dt="2024-06-12T20:16:05.989" v="2682" actId="1076"/>
          <ac:spMkLst>
            <pc:docMk/>
            <pc:sldMk cId="3141336987" sldId="281"/>
            <ac:spMk id="9" creationId="{CB901A3C-8023-2A8F-09AB-2771DEA69F02}"/>
          </ac:spMkLst>
        </pc:spChg>
        <pc:spChg chg="add mod">
          <ac:chgData name="Tarasenka, Kiryl" userId="fdd67a87-e0af-4e02-aea4-272053292400" providerId="ADAL" clId="{F77A725A-F38B-4C39-BDED-6D6244BDF37B}" dt="2024-06-12T20:16:21.252" v="2685" actId="1076"/>
          <ac:spMkLst>
            <pc:docMk/>
            <pc:sldMk cId="3141336987" sldId="281"/>
            <ac:spMk id="10" creationId="{228C7BDE-33DE-A0EA-7A27-CCB61D66282E}"/>
          </ac:spMkLst>
        </pc:spChg>
        <pc:picChg chg="add mod modCrop">
          <ac:chgData name="Tarasenka, Kiryl" userId="fdd67a87-e0af-4e02-aea4-272053292400" providerId="ADAL" clId="{F77A725A-F38B-4C39-BDED-6D6244BDF37B}" dt="2024-06-12T20:08:52.262" v="2606" actId="732"/>
          <ac:picMkLst>
            <pc:docMk/>
            <pc:sldMk cId="3141336987" sldId="281"/>
            <ac:picMk id="4" creationId="{8515BEE3-FE7A-66A2-EF28-39F5907F15AA}"/>
          </ac:picMkLst>
        </pc:picChg>
        <pc:picChg chg="add mod modCrop">
          <ac:chgData name="Tarasenka, Kiryl" userId="fdd67a87-e0af-4e02-aea4-272053292400" providerId="ADAL" clId="{F77A725A-F38B-4C39-BDED-6D6244BDF37B}" dt="2024-06-12T20:16:16.562" v="2683" actId="732"/>
          <ac:picMkLst>
            <pc:docMk/>
            <pc:sldMk cId="3141336987" sldId="281"/>
            <ac:picMk id="8" creationId="{C5DB159C-A077-F52E-6555-1C6716288DC4}"/>
          </ac:picMkLst>
        </pc:picChg>
      </pc:sldChg>
      <pc:sldChg chg="addSp delSp modSp new del mod">
        <pc:chgData name="Tarasenka, Kiryl" userId="fdd67a87-e0af-4e02-aea4-272053292400" providerId="ADAL" clId="{F77A725A-F38B-4C39-BDED-6D6244BDF37B}" dt="2024-06-12T23:59:17.937" v="2898" actId="47"/>
        <pc:sldMkLst>
          <pc:docMk/>
          <pc:sldMk cId="3303806356" sldId="282"/>
        </pc:sldMkLst>
        <pc:spChg chg="del">
          <ac:chgData name="Tarasenka, Kiryl" userId="fdd67a87-e0af-4e02-aea4-272053292400" providerId="ADAL" clId="{F77A725A-F38B-4C39-BDED-6D6244BDF37B}" dt="2024-06-12T20:24:54.494" v="2712" actId="478"/>
          <ac:spMkLst>
            <pc:docMk/>
            <pc:sldMk cId="3303806356" sldId="282"/>
            <ac:spMk id="2" creationId="{0494D0AC-0294-0ACB-33FB-FF7971DA3541}"/>
          </ac:spMkLst>
        </pc:spChg>
        <pc:spChg chg="del">
          <ac:chgData name="Tarasenka, Kiryl" userId="fdd67a87-e0af-4e02-aea4-272053292400" providerId="ADAL" clId="{F77A725A-F38B-4C39-BDED-6D6244BDF37B}" dt="2024-06-12T20:24:55.452" v="2713" actId="478"/>
          <ac:spMkLst>
            <pc:docMk/>
            <pc:sldMk cId="3303806356" sldId="282"/>
            <ac:spMk id="3" creationId="{C48BF919-CE12-06E5-33A7-E1CE77116476}"/>
          </ac:spMkLst>
        </pc:spChg>
        <pc:picChg chg="add del mod">
          <ac:chgData name="Tarasenka, Kiryl" userId="fdd67a87-e0af-4e02-aea4-272053292400" providerId="ADAL" clId="{F77A725A-F38B-4C39-BDED-6D6244BDF37B}" dt="2024-06-12T23:59:16.370" v="2896" actId="478"/>
          <ac:picMkLst>
            <pc:docMk/>
            <pc:sldMk cId="3303806356" sldId="282"/>
            <ac:picMk id="4" creationId="{23BA7252-085F-6F12-8798-8ABD7487A612}"/>
          </ac:picMkLst>
        </pc:picChg>
        <pc:picChg chg="add del mod">
          <ac:chgData name="Tarasenka, Kiryl" userId="fdd67a87-e0af-4e02-aea4-272053292400" providerId="ADAL" clId="{F77A725A-F38B-4C39-BDED-6D6244BDF37B}" dt="2024-06-12T23:59:17.055" v="2897" actId="478"/>
          <ac:picMkLst>
            <pc:docMk/>
            <pc:sldMk cId="3303806356" sldId="282"/>
            <ac:picMk id="5" creationId="{1A51C339-ED73-8647-D38E-3262F22147A2}"/>
          </ac:picMkLst>
        </pc:picChg>
      </pc:sldChg>
      <pc:sldChg chg="addSp delSp modSp new mod">
        <pc:chgData name="Tarasenka, Kiryl" userId="fdd67a87-e0af-4e02-aea4-272053292400" providerId="ADAL" clId="{F77A725A-F38B-4C39-BDED-6D6244BDF37B}" dt="2024-06-12T23:50:32.874" v="2838" actId="14826"/>
        <pc:sldMkLst>
          <pc:docMk/>
          <pc:sldMk cId="2495734787" sldId="283"/>
        </pc:sldMkLst>
        <pc:spChg chg="del">
          <ac:chgData name="Tarasenka, Kiryl" userId="fdd67a87-e0af-4e02-aea4-272053292400" providerId="ADAL" clId="{F77A725A-F38B-4C39-BDED-6D6244BDF37B}" dt="2024-06-12T23:49:50.427" v="2825" actId="478"/>
          <ac:spMkLst>
            <pc:docMk/>
            <pc:sldMk cId="2495734787" sldId="283"/>
            <ac:spMk id="2" creationId="{6F46825B-01B9-7423-EDB1-17070963854D}"/>
          </ac:spMkLst>
        </pc:spChg>
        <pc:spChg chg="del">
          <ac:chgData name="Tarasenka, Kiryl" userId="fdd67a87-e0af-4e02-aea4-272053292400" providerId="ADAL" clId="{F77A725A-F38B-4C39-BDED-6D6244BDF37B}" dt="2024-06-12T23:49:51.829" v="2826" actId="478"/>
          <ac:spMkLst>
            <pc:docMk/>
            <pc:sldMk cId="2495734787" sldId="283"/>
            <ac:spMk id="3" creationId="{74875D6D-2FE5-D6BE-F7F9-8FA215CBE0D8}"/>
          </ac:spMkLst>
        </pc:spChg>
        <pc:picChg chg="add del mod">
          <ac:chgData name="Tarasenka, Kiryl" userId="fdd67a87-e0af-4e02-aea4-272053292400" providerId="ADAL" clId="{F77A725A-F38B-4C39-BDED-6D6244BDF37B}" dt="2024-06-12T23:50:13.552" v="2835" actId="478"/>
          <ac:picMkLst>
            <pc:docMk/>
            <pc:sldMk cId="2495734787" sldId="283"/>
            <ac:picMk id="4" creationId="{C9C2746E-DD0D-18BF-9C6B-E3CB8C24FEE6}"/>
          </ac:picMkLst>
        </pc:picChg>
        <pc:picChg chg="add mod">
          <ac:chgData name="Tarasenka, Kiryl" userId="fdd67a87-e0af-4e02-aea4-272053292400" providerId="ADAL" clId="{F77A725A-F38B-4C39-BDED-6D6244BDF37B}" dt="2024-06-12T23:50:26.705" v="2837" actId="14826"/>
          <ac:picMkLst>
            <pc:docMk/>
            <pc:sldMk cId="2495734787" sldId="283"/>
            <ac:picMk id="5" creationId="{540CA61E-EBFD-29DE-327E-77F8C5964402}"/>
          </ac:picMkLst>
        </pc:picChg>
        <pc:picChg chg="add mod">
          <ac:chgData name="Tarasenka, Kiryl" userId="fdd67a87-e0af-4e02-aea4-272053292400" providerId="ADAL" clId="{F77A725A-F38B-4C39-BDED-6D6244BDF37B}" dt="2024-06-12T23:50:32.874" v="2838" actId="14826"/>
          <ac:picMkLst>
            <pc:docMk/>
            <pc:sldMk cId="2495734787" sldId="283"/>
            <ac:picMk id="6" creationId="{A8ED0D87-8964-5045-0DC8-75C430991A12}"/>
          </ac:picMkLst>
        </pc:picChg>
      </pc:sldChg>
      <pc:sldChg chg="addSp delSp modSp new mod">
        <pc:chgData name="Tarasenka, Kiryl" userId="fdd67a87-e0af-4e02-aea4-272053292400" providerId="ADAL" clId="{F77A725A-F38B-4C39-BDED-6D6244BDF37B}" dt="2024-06-12T23:58:42.563" v="2886" actId="1076"/>
        <pc:sldMkLst>
          <pc:docMk/>
          <pc:sldMk cId="2767365375" sldId="284"/>
        </pc:sldMkLst>
        <pc:spChg chg="del">
          <ac:chgData name="Tarasenka, Kiryl" userId="fdd67a87-e0af-4e02-aea4-272053292400" providerId="ADAL" clId="{F77A725A-F38B-4C39-BDED-6D6244BDF37B}" dt="2024-06-12T23:51:58.352" v="2842" actId="478"/>
          <ac:spMkLst>
            <pc:docMk/>
            <pc:sldMk cId="2767365375" sldId="284"/>
            <ac:spMk id="2" creationId="{2D6FC0D6-59EE-3E8D-2A97-41F56EA485D2}"/>
          </ac:spMkLst>
        </pc:spChg>
        <pc:spChg chg="del">
          <ac:chgData name="Tarasenka, Kiryl" userId="fdd67a87-e0af-4e02-aea4-272053292400" providerId="ADAL" clId="{F77A725A-F38B-4C39-BDED-6D6244BDF37B}" dt="2024-06-12T23:51:57.687" v="2841" actId="478"/>
          <ac:spMkLst>
            <pc:docMk/>
            <pc:sldMk cId="2767365375" sldId="284"/>
            <ac:spMk id="3" creationId="{D23BFFFB-D21B-9845-7A1C-4D88D303A465}"/>
          </ac:spMkLst>
        </pc:spChg>
        <pc:picChg chg="add mod">
          <ac:chgData name="Tarasenka, Kiryl" userId="fdd67a87-e0af-4e02-aea4-272053292400" providerId="ADAL" clId="{F77A725A-F38B-4C39-BDED-6D6244BDF37B}" dt="2024-06-12T23:58:42.563" v="2886" actId="1076"/>
          <ac:picMkLst>
            <pc:docMk/>
            <pc:sldMk cId="2767365375" sldId="284"/>
            <ac:picMk id="4" creationId="{C5E76152-9F90-CCB2-56B6-DA78AEF8D7D2}"/>
          </ac:picMkLst>
        </pc:picChg>
      </pc:sldChg>
      <pc:sldChg chg="addSp delSp modSp new mod">
        <pc:chgData name="Tarasenka, Kiryl" userId="fdd67a87-e0af-4e02-aea4-272053292400" providerId="ADAL" clId="{F77A725A-F38B-4C39-BDED-6D6244BDF37B}" dt="2024-06-12T23:58:34.338" v="2885" actId="1076"/>
        <pc:sldMkLst>
          <pc:docMk/>
          <pc:sldMk cId="1141529377" sldId="285"/>
        </pc:sldMkLst>
        <pc:spChg chg="del">
          <ac:chgData name="Tarasenka, Kiryl" userId="fdd67a87-e0af-4e02-aea4-272053292400" providerId="ADAL" clId="{F77A725A-F38B-4C39-BDED-6D6244BDF37B}" dt="2024-06-12T23:53:18.493" v="2850" actId="478"/>
          <ac:spMkLst>
            <pc:docMk/>
            <pc:sldMk cId="1141529377" sldId="285"/>
            <ac:spMk id="2" creationId="{456F9C5D-77C7-7D89-74BE-F43169DCEFB5}"/>
          </ac:spMkLst>
        </pc:spChg>
        <pc:spChg chg="del">
          <ac:chgData name="Tarasenka, Kiryl" userId="fdd67a87-e0af-4e02-aea4-272053292400" providerId="ADAL" clId="{F77A725A-F38B-4C39-BDED-6D6244BDF37B}" dt="2024-06-12T23:53:17.785" v="2849" actId="478"/>
          <ac:spMkLst>
            <pc:docMk/>
            <pc:sldMk cId="1141529377" sldId="285"/>
            <ac:spMk id="3" creationId="{75021344-8E83-E2D5-12FA-622DA33D2DD1}"/>
          </ac:spMkLst>
        </pc:spChg>
        <pc:picChg chg="add mod">
          <ac:chgData name="Tarasenka, Kiryl" userId="fdd67a87-e0af-4e02-aea4-272053292400" providerId="ADAL" clId="{F77A725A-F38B-4C39-BDED-6D6244BDF37B}" dt="2024-06-12T23:58:34.338" v="2885" actId="1076"/>
          <ac:picMkLst>
            <pc:docMk/>
            <pc:sldMk cId="1141529377" sldId="285"/>
            <ac:picMk id="4" creationId="{92E530BF-C174-2BA2-FBBA-6BDBAD15CCE5}"/>
          </ac:picMkLst>
        </pc:picChg>
        <pc:picChg chg="add del mod">
          <ac:chgData name="Tarasenka, Kiryl" userId="fdd67a87-e0af-4e02-aea4-272053292400" providerId="ADAL" clId="{F77A725A-F38B-4C39-BDED-6D6244BDF37B}" dt="2024-06-12T23:58:19.488" v="2881" actId="478"/>
          <ac:picMkLst>
            <pc:docMk/>
            <pc:sldMk cId="1141529377" sldId="285"/>
            <ac:picMk id="5" creationId="{A5E40432-B727-CA47-6E07-65CE0591CDC8}"/>
          </ac:picMkLst>
        </pc:picChg>
        <pc:picChg chg="add del mod">
          <ac:chgData name="Tarasenka, Kiryl" userId="fdd67a87-e0af-4e02-aea4-272053292400" providerId="ADAL" clId="{F77A725A-F38B-4C39-BDED-6D6244BDF37B}" dt="2024-06-12T23:58:20.078" v="2882" actId="478"/>
          <ac:picMkLst>
            <pc:docMk/>
            <pc:sldMk cId="1141529377" sldId="285"/>
            <ac:picMk id="6" creationId="{C05BF0D9-B9DE-74BF-429C-71EA20470AAA}"/>
          </ac:picMkLst>
        </pc:picChg>
      </pc:sldChg>
      <pc:sldChg chg="addSp delSp modSp new mod ord">
        <pc:chgData name="Tarasenka, Kiryl" userId="fdd67a87-e0af-4e02-aea4-272053292400" providerId="ADAL" clId="{F77A725A-F38B-4C39-BDED-6D6244BDF37B}" dt="2024-06-12T22:54:02.612" v="2788" actId="1076"/>
        <pc:sldMkLst>
          <pc:docMk/>
          <pc:sldMk cId="1277551493" sldId="286"/>
        </pc:sldMkLst>
        <pc:spChg chg="del">
          <ac:chgData name="Tarasenka, Kiryl" userId="fdd67a87-e0af-4e02-aea4-272053292400" providerId="ADAL" clId="{F77A725A-F38B-4C39-BDED-6D6244BDF37B}" dt="2024-06-12T22:29:55.120" v="2772" actId="478"/>
          <ac:spMkLst>
            <pc:docMk/>
            <pc:sldMk cId="1277551493" sldId="286"/>
            <ac:spMk id="2" creationId="{E54FDB65-74A5-25C5-7A5E-C66573EF7DAA}"/>
          </ac:spMkLst>
        </pc:spChg>
        <pc:spChg chg="del">
          <ac:chgData name="Tarasenka, Kiryl" userId="fdd67a87-e0af-4e02-aea4-272053292400" providerId="ADAL" clId="{F77A725A-F38B-4C39-BDED-6D6244BDF37B}" dt="2024-06-12T22:29:58.938" v="2775" actId="478"/>
          <ac:spMkLst>
            <pc:docMk/>
            <pc:sldMk cId="1277551493" sldId="286"/>
            <ac:spMk id="3" creationId="{F19C8095-0287-7529-2A5F-1C5B94E94BA6}"/>
          </ac:spMkLst>
        </pc:spChg>
        <pc:spChg chg="mod">
          <ac:chgData name="Tarasenka, Kiryl" userId="fdd67a87-e0af-4e02-aea4-272053292400" providerId="ADAL" clId="{F77A725A-F38B-4C39-BDED-6D6244BDF37B}" dt="2024-06-12T22:29:52.666" v="2771"/>
          <ac:spMkLst>
            <pc:docMk/>
            <pc:sldMk cId="1277551493" sldId="286"/>
            <ac:spMk id="7" creationId="{4B93BA93-CF5C-4EDB-C337-FA179C97B6F6}"/>
          </ac:spMkLst>
        </pc:spChg>
        <pc:grpChg chg="add mod">
          <ac:chgData name="Tarasenka, Kiryl" userId="fdd67a87-e0af-4e02-aea4-272053292400" providerId="ADAL" clId="{F77A725A-F38B-4C39-BDED-6D6244BDF37B}" dt="2024-06-12T22:29:52.666" v="2771"/>
          <ac:grpSpMkLst>
            <pc:docMk/>
            <pc:sldMk cId="1277551493" sldId="286"/>
            <ac:grpSpMk id="5" creationId="{280A9F4F-3F6D-8FBB-FFC3-E9D42355EA4F}"/>
          </ac:grpSpMkLst>
        </pc:grpChg>
        <pc:picChg chg="add del mod">
          <ac:chgData name="Tarasenka, Kiryl" userId="fdd67a87-e0af-4e02-aea4-272053292400" providerId="ADAL" clId="{F77A725A-F38B-4C39-BDED-6D6244BDF37B}" dt="2024-06-12T22:54:02.612" v="2788" actId="1076"/>
          <ac:picMkLst>
            <pc:docMk/>
            <pc:sldMk cId="1277551493" sldId="286"/>
            <ac:picMk id="4" creationId="{1BBBD610-CB30-DFF2-7463-9931C142373B}"/>
          </ac:picMkLst>
        </pc:picChg>
        <pc:picChg chg="mod">
          <ac:chgData name="Tarasenka, Kiryl" userId="fdd67a87-e0af-4e02-aea4-272053292400" providerId="ADAL" clId="{F77A725A-F38B-4C39-BDED-6D6244BDF37B}" dt="2024-06-12T22:29:52.666" v="2771"/>
          <ac:picMkLst>
            <pc:docMk/>
            <pc:sldMk cId="1277551493" sldId="286"/>
            <ac:picMk id="6" creationId="{DB55649E-8B61-09BC-621A-EDF97EA0F5EE}"/>
          </ac:picMkLst>
        </pc:picChg>
      </pc:sldChg>
      <pc:sldChg chg="addSp delSp modSp new del mod">
        <pc:chgData name="Tarasenka, Kiryl" userId="fdd67a87-e0af-4e02-aea4-272053292400" providerId="ADAL" clId="{F77A725A-F38B-4C39-BDED-6D6244BDF37B}" dt="2024-06-12T22:28:16.755" v="2768" actId="47"/>
        <pc:sldMkLst>
          <pc:docMk/>
          <pc:sldMk cId="2463393564" sldId="286"/>
        </pc:sldMkLst>
        <pc:spChg chg="del">
          <ac:chgData name="Tarasenka, Kiryl" userId="fdd67a87-e0af-4e02-aea4-272053292400" providerId="ADAL" clId="{F77A725A-F38B-4C39-BDED-6D6244BDF37B}" dt="2024-06-12T22:26:53.278" v="2756" actId="478"/>
          <ac:spMkLst>
            <pc:docMk/>
            <pc:sldMk cId="2463393564" sldId="286"/>
            <ac:spMk id="2" creationId="{0DA42E39-FDBE-97DC-E82D-0BFFE7979017}"/>
          </ac:spMkLst>
        </pc:spChg>
        <pc:spChg chg="del">
          <ac:chgData name="Tarasenka, Kiryl" userId="fdd67a87-e0af-4e02-aea4-272053292400" providerId="ADAL" clId="{F77A725A-F38B-4C39-BDED-6D6244BDF37B}" dt="2024-06-12T22:26:54.272" v="2757" actId="478"/>
          <ac:spMkLst>
            <pc:docMk/>
            <pc:sldMk cId="2463393564" sldId="286"/>
            <ac:spMk id="3" creationId="{F4A199F7-462E-6F5D-354E-E5F86CEB1FEF}"/>
          </ac:spMkLst>
        </pc:spChg>
        <pc:spChg chg="add del mod">
          <ac:chgData name="Tarasenka, Kiryl" userId="fdd67a87-e0af-4e02-aea4-272053292400" providerId="ADAL" clId="{F77A725A-F38B-4C39-BDED-6D6244BDF37B}" dt="2024-06-12T22:28:15.038" v="2767" actId="478"/>
          <ac:spMkLst>
            <pc:docMk/>
            <pc:sldMk cId="2463393564" sldId="286"/>
            <ac:spMk id="6" creationId="{CE550AA2-6697-4E1F-E56C-8BD148901CFD}"/>
          </ac:spMkLst>
        </pc:spChg>
        <pc:picChg chg="add del mod">
          <ac:chgData name="Tarasenka, Kiryl" userId="fdd67a87-e0af-4e02-aea4-272053292400" providerId="ADAL" clId="{F77A725A-F38B-4C39-BDED-6D6244BDF37B}" dt="2024-06-12T22:27:55.607" v="2765" actId="478"/>
          <ac:picMkLst>
            <pc:docMk/>
            <pc:sldMk cId="2463393564" sldId="286"/>
            <ac:picMk id="5" creationId="{D21ED794-72AC-8B95-A93C-D37FA3C9949B}"/>
          </ac:picMkLst>
        </pc:picChg>
      </pc:sldChg>
      <pc:sldChg chg="del">
        <pc:chgData name="Tarasenka, Kiryl" userId="fdd67a87-e0af-4e02-aea4-272053292400" providerId="ADAL" clId="{F77A725A-F38B-4C39-BDED-6D6244BDF37B}" dt="2024-06-11T15:02:46.893" v="13" actId="47"/>
        <pc:sldMkLst>
          <pc:docMk/>
          <pc:sldMk cId="2482062292" sldId="286"/>
        </pc:sldMkLst>
      </pc:sldChg>
      <pc:sldChg chg="delSp add del">
        <pc:chgData name="Tarasenka, Kiryl" userId="fdd67a87-e0af-4e02-aea4-272053292400" providerId="ADAL" clId="{F77A725A-F38B-4C39-BDED-6D6244BDF37B}" dt="2024-06-12T23:59:58.156" v="2899" actId="47"/>
        <pc:sldMkLst>
          <pc:docMk/>
          <pc:sldMk cId="19386325" sldId="287"/>
        </pc:sldMkLst>
        <pc:picChg chg="del">
          <ac:chgData name="Tarasenka, Kiryl" userId="fdd67a87-e0af-4e02-aea4-272053292400" providerId="ADAL" clId="{F77A725A-F38B-4C39-BDED-6D6244BDF37B}" dt="2024-06-12T23:11:36.292" v="2814" actId="478"/>
          <ac:picMkLst>
            <pc:docMk/>
            <pc:sldMk cId="19386325" sldId="287"/>
            <ac:picMk id="8194" creationId="{21922171-5CFD-8A90-CC5A-D9CC256A3298}"/>
          </ac:picMkLst>
        </pc:picChg>
      </pc:sldChg>
      <pc:sldChg chg="addSp delSp modSp new del mod modClrScheme chgLayout">
        <pc:chgData name="Tarasenka, Kiryl" userId="fdd67a87-e0af-4e02-aea4-272053292400" providerId="ADAL" clId="{F77A725A-F38B-4C39-BDED-6D6244BDF37B}" dt="2024-06-12T23:11:27.676" v="2812" actId="47"/>
        <pc:sldMkLst>
          <pc:docMk/>
          <pc:sldMk cId="1491429785" sldId="287"/>
        </pc:sldMkLst>
        <pc:spChg chg="del mod ord">
          <ac:chgData name="Tarasenka, Kiryl" userId="fdd67a87-e0af-4e02-aea4-272053292400" providerId="ADAL" clId="{F77A725A-F38B-4C39-BDED-6D6244BDF37B}" dt="2024-06-12T23:11:05.493" v="2792" actId="700"/>
          <ac:spMkLst>
            <pc:docMk/>
            <pc:sldMk cId="1491429785" sldId="287"/>
            <ac:spMk id="2" creationId="{752F467A-6182-666E-7CF9-67F0403921C5}"/>
          </ac:spMkLst>
        </pc:spChg>
        <pc:spChg chg="del mod ord">
          <ac:chgData name="Tarasenka, Kiryl" userId="fdd67a87-e0af-4e02-aea4-272053292400" providerId="ADAL" clId="{F77A725A-F38B-4C39-BDED-6D6244BDF37B}" dt="2024-06-12T23:11:05.493" v="2792" actId="700"/>
          <ac:spMkLst>
            <pc:docMk/>
            <pc:sldMk cId="1491429785" sldId="287"/>
            <ac:spMk id="3" creationId="{3B89FDD3-BD59-994D-9DB1-7579B07118EC}"/>
          </ac:spMkLst>
        </pc:spChg>
        <pc:spChg chg="add del mod ord">
          <ac:chgData name="Tarasenka, Kiryl" userId="fdd67a87-e0af-4e02-aea4-272053292400" providerId="ADAL" clId="{F77A725A-F38B-4C39-BDED-6D6244BDF37B}" dt="2024-06-12T23:11:22.821" v="2810" actId="700"/>
          <ac:spMkLst>
            <pc:docMk/>
            <pc:sldMk cId="1491429785" sldId="287"/>
            <ac:spMk id="4" creationId="{16FAAEF4-2948-2A0B-3109-252201ABC145}"/>
          </ac:spMkLst>
        </pc:spChg>
        <pc:spChg chg="add del mod ord">
          <ac:chgData name="Tarasenka, Kiryl" userId="fdd67a87-e0af-4e02-aea4-272053292400" providerId="ADAL" clId="{F77A725A-F38B-4C39-BDED-6D6244BDF37B}" dt="2024-06-12T23:11:09.909" v="2793" actId="478"/>
          <ac:spMkLst>
            <pc:docMk/>
            <pc:sldMk cId="1491429785" sldId="287"/>
            <ac:spMk id="5" creationId="{A542ED35-1DF1-0475-EB32-D1BBA6F53F87}"/>
          </ac:spMkLst>
        </pc:spChg>
        <pc:spChg chg="add del mod ord">
          <ac:chgData name="Tarasenka, Kiryl" userId="fdd67a87-e0af-4e02-aea4-272053292400" providerId="ADAL" clId="{F77A725A-F38B-4C39-BDED-6D6244BDF37B}" dt="2024-06-12T23:11:24.896" v="2811" actId="700"/>
          <ac:spMkLst>
            <pc:docMk/>
            <pc:sldMk cId="1491429785" sldId="287"/>
            <ac:spMk id="6" creationId="{968AAE79-DF70-43CA-5C80-91604DED1D1C}"/>
          </ac:spMkLst>
        </pc:spChg>
        <pc:spChg chg="add del mod ord">
          <ac:chgData name="Tarasenka, Kiryl" userId="fdd67a87-e0af-4e02-aea4-272053292400" providerId="ADAL" clId="{F77A725A-F38B-4C39-BDED-6D6244BDF37B}" dt="2024-06-12T23:11:24.896" v="2811" actId="700"/>
          <ac:spMkLst>
            <pc:docMk/>
            <pc:sldMk cId="1491429785" sldId="287"/>
            <ac:spMk id="7" creationId="{93B270CA-2601-8D95-9528-B431D28F23A1}"/>
          </ac:spMkLst>
        </pc:spChg>
        <pc:spChg chg="add del mod ord">
          <ac:chgData name="Tarasenka, Kiryl" userId="fdd67a87-e0af-4e02-aea4-272053292400" providerId="ADAL" clId="{F77A725A-F38B-4C39-BDED-6D6244BDF37B}" dt="2024-06-12T23:11:24.896" v="2811" actId="700"/>
          <ac:spMkLst>
            <pc:docMk/>
            <pc:sldMk cId="1491429785" sldId="287"/>
            <ac:spMk id="8" creationId="{CED20753-CD4A-67D9-719D-F03CA7909676}"/>
          </ac:spMkLst>
        </pc:spChg>
        <pc:spChg chg="add mod ord">
          <ac:chgData name="Tarasenka, Kiryl" userId="fdd67a87-e0af-4e02-aea4-272053292400" providerId="ADAL" clId="{F77A725A-F38B-4C39-BDED-6D6244BDF37B}" dt="2024-06-12T23:11:24.896" v="2811" actId="700"/>
          <ac:spMkLst>
            <pc:docMk/>
            <pc:sldMk cId="1491429785" sldId="287"/>
            <ac:spMk id="9" creationId="{02AB2E82-540C-949C-2FBC-7D984B3A187B}"/>
          </ac:spMkLst>
        </pc:spChg>
        <pc:spChg chg="add mod ord">
          <ac:chgData name="Tarasenka, Kiryl" userId="fdd67a87-e0af-4e02-aea4-272053292400" providerId="ADAL" clId="{F77A725A-F38B-4C39-BDED-6D6244BDF37B}" dt="2024-06-12T23:11:24.896" v="2811" actId="700"/>
          <ac:spMkLst>
            <pc:docMk/>
            <pc:sldMk cId="1491429785" sldId="287"/>
            <ac:spMk id="10" creationId="{8DA27EA0-FFE5-4EF1-9237-F835DED81E08}"/>
          </ac:spMkLst>
        </pc:spChg>
      </pc:sldChg>
      <pc:sldChg chg="del">
        <pc:chgData name="Tarasenka, Kiryl" userId="fdd67a87-e0af-4e02-aea4-272053292400" providerId="ADAL" clId="{F77A725A-F38B-4C39-BDED-6D6244BDF37B}" dt="2024-06-11T15:02:47.605" v="16" actId="47"/>
        <pc:sldMkLst>
          <pc:docMk/>
          <pc:sldMk cId="3289362790" sldId="287"/>
        </pc:sldMkLst>
      </pc:sldChg>
      <pc:sldChg chg="del">
        <pc:chgData name="Tarasenka, Kiryl" userId="fdd67a87-e0af-4e02-aea4-272053292400" providerId="ADAL" clId="{F77A725A-F38B-4C39-BDED-6D6244BDF37B}" dt="2024-06-11T15:02:47.820" v="17" actId="47"/>
        <pc:sldMkLst>
          <pc:docMk/>
          <pc:sldMk cId="301496194" sldId="288"/>
        </pc:sldMkLst>
      </pc:sldChg>
      <pc:sldChg chg="addSp delSp modSp new mod">
        <pc:chgData name="Tarasenka, Kiryl" userId="fdd67a87-e0af-4e02-aea4-272053292400" providerId="ADAL" clId="{F77A725A-F38B-4C39-BDED-6D6244BDF37B}" dt="2024-06-13T00:10:20.327" v="2912" actId="1076"/>
        <pc:sldMkLst>
          <pc:docMk/>
          <pc:sldMk cId="2998055911" sldId="288"/>
        </pc:sldMkLst>
        <pc:spChg chg="del">
          <ac:chgData name="Tarasenka, Kiryl" userId="fdd67a87-e0af-4e02-aea4-272053292400" providerId="ADAL" clId="{F77A725A-F38B-4C39-BDED-6D6244BDF37B}" dt="2024-06-13T00:00:09.985" v="2900" actId="478"/>
          <ac:spMkLst>
            <pc:docMk/>
            <pc:sldMk cId="2998055911" sldId="288"/>
            <ac:spMk id="2" creationId="{3C27D655-6D50-A645-E062-FE7446101724}"/>
          </ac:spMkLst>
        </pc:spChg>
        <pc:spChg chg="del">
          <ac:chgData name="Tarasenka, Kiryl" userId="fdd67a87-e0af-4e02-aea4-272053292400" providerId="ADAL" clId="{F77A725A-F38B-4C39-BDED-6D6244BDF37B}" dt="2024-06-13T00:00:10.752" v="2901" actId="478"/>
          <ac:spMkLst>
            <pc:docMk/>
            <pc:sldMk cId="2998055911" sldId="288"/>
            <ac:spMk id="3" creationId="{26A705A4-070C-298D-C74E-44796D9B1E4B}"/>
          </ac:spMkLst>
        </pc:spChg>
        <pc:picChg chg="add mod">
          <ac:chgData name="Tarasenka, Kiryl" userId="fdd67a87-e0af-4e02-aea4-272053292400" providerId="ADAL" clId="{F77A725A-F38B-4C39-BDED-6D6244BDF37B}" dt="2024-06-13T00:10:20.327" v="2912" actId="1076"/>
          <ac:picMkLst>
            <pc:docMk/>
            <pc:sldMk cId="2998055911" sldId="288"/>
            <ac:picMk id="4" creationId="{BF564737-BD71-EE21-30D8-E880109BE7D0}"/>
          </ac:picMkLst>
        </pc:picChg>
      </pc:sldChg>
      <pc:sldChg chg="addSp delSp modSp new mod">
        <pc:chgData name="Tarasenka, Kiryl" userId="fdd67a87-e0af-4e02-aea4-272053292400" providerId="ADAL" clId="{F77A725A-F38B-4C39-BDED-6D6244BDF37B}" dt="2024-06-13T00:16:03.965" v="3002" actId="14826"/>
        <pc:sldMkLst>
          <pc:docMk/>
          <pc:sldMk cId="205569833" sldId="289"/>
        </pc:sldMkLst>
        <pc:spChg chg="del">
          <ac:chgData name="Tarasenka, Kiryl" userId="fdd67a87-e0af-4e02-aea4-272053292400" providerId="ADAL" clId="{F77A725A-F38B-4C39-BDED-6D6244BDF37B}" dt="2024-06-13T00:10:40.145" v="2914" actId="478"/>
          <ac:spMkLst>
            <pc:docMk/>
            <pc:sldMk cId="205569833" sldId="289"/>
            <ac:spMk id="2" creationId="{BFE3767F-5F21-0508-E7E5-26AF9EE886AB}"/>
          </ac:spMkLst>
        </pc:spChg>
        <pc:spChg chg="del">
          <ac:chgData name="Tarasenka, Kiryl" userId="fdd67a87-e0af-4e02-aea4-272053292400" providerId="ADAL" clId="{F77A725A-F38B-4C39-BDED-6D6244BDF37B}" dt="2024-06-13T00:10:39.469" v="2913" actId="478"/>
          <ac:spMkLst>
            <pc:docMk/>
            <pc:sldMk cId="205569833" sldId="289"/>
            <ac:spMk id="3" creationId="{B50A785D-F0A7-8A7F-6ADC-7C589A1E5C91}"/>
          </ac:spMkLst>
        </pc:spChg>
        <pc:picChg chg="add del mod">
          <ac:chgData name="Tarasenka, Kiryl" userId="fdd67a87-e0af-4e02-aea4-272053292400" providerId="ADAL" clId="{F77A725A-F38B-4C39-BDED-6D6244BDF37B}" dt="2024-06-13T00:11:59.237" v="2945" actId="478"/>
          <ac:picMkLst>
            <pc:docMk/>
            <pc:sldMk cId="205569833" sldId="289"/>
            <ac:picMk id="4" creationId="{1A2E9CA7-F15D-A34E-E214-6819CB9FF737}"/>
          </ac:picMkLst>
        </pc:picChg>
        <pc:picChg chg="add del mod">
          <ac:chgData name="Tarasenka, Kiryl" userId="fdd67a87-e0af-4e02-aea4-272053292400" providerId="ADAL" clId="{F77A725A-F38B-4C39-BDED-6D6244BDF37B}" dt="2024-06-13T00:11:58.818" v="2944" actId="478"/>
          <ac:picMkLst>
            <pc:docMk/>
            <pc:sldMk cId="205569833" sldId="289"/>
            <ac:picMk id="5" creationId="{4C1361B8-856B-CAF4-CB11-4ABD71274691}"/>
          </ac:picMkLst>
        </pc:picChg>
        <pc:picChg chg="add del mod">
          <ac:chgData name="Tarasenka, Kiryl" userId="fdd67a87-e0af-4e02-aea4-272053292400" providerId="ADAL" clId="{F77A725A-F38B-4C39-BDED-6D6244BDF37B}" dt="2024-06-13T00:11:58.361" v="2943" actId="478"/>
          <ac:picMkLst>
            <pc:docMk/>
            <pc:sldMk cId="205569833" sldId="289"/>
            <ac:picMk id="6" creationId="{A4F46BBD-2530-2FBE-A387-D0D92C0990CD}"/>
          </ac:picMkLst>
        </pc:picChg>
        <pc:picChg chg="add del mod">
          <ac:chgData name="Tarasenka, Kiryl" userId="fdd67a87-e0af-4e02-aea4-272053292400" providerId="ADAL" clId="{F77A725A-F38B-4C39-BDED-6D6244BDF37B}" dt="2024-06-13T00:11:57.813" v="2942" actId="478"/>
          <ac:picMkLst>
            <pc:docMk/>
            <pc:sldMk cId="205569833" sldId="289"/>
            <ac:picMk id="7" creationId="{65238CE8-47A8-5F38-9074-054DF06CEC33}"/>
          </ac:picMkLst>
        </pc:picChg>
        <pc:picChg chg="add mod">
          <ac:chgData name="Tarasenka, Kiryl" userId="fdd67a87-e0af-4e02-aea4-272053292400" providerId="ADAL" clId="{F77A725A-F38B-4C39-BDED-6D6244BDF37B}" dt="2024-06-13T00:14:32.390" v="2987" actId="1076"/>
          <ac:picMkLst>
            <pc:docMk/>
            <pc:sldMk cId="205569833" sldId="289"/>
            <ac:picMk id="8" creationId="{C41B1CCC-48D3-04AB-FE2D-4A46966F4200}"/>
          </ac:picMkLst>
        </pc:picChg>
        <pc:picChg chg="add mod">
          <ac:chgData name="Tarasenka, Kiryl" userId="fdd67a87-e0af-4e02-aea4-272053292400" providerId="ADAL" clId="{F77A725A-F38B-4C39-BDED-6D6244BDF37B}" dt="2024-06-13T00:14:32.390" v="2987" actId="1076"/>
          <ac:picMkLst>
            <pc:docMk/>
            <pc:sldMk cId="205569833" sldId="289"/>
            <ac:picMk id="9" creationId="{47A82539-FDDD-E9C9-EE86-3A36FE19298C}"/>
          </ac:picMkLst>
        </pc:picChg>
        <pc:picChg chg="add mod">
          <ac:chgData name="Tarasenka, Kiryl" userId="fdd67a87-e0af-4e02-aea4-272053292400" providerId="ADAL" clId="{F77A725A-F38B-4C39-BDED-6D6244BDF37B}" dt="2024-06-13T00:14:32.390" v="2987" actId="1076"/>
          <ac:picMkLst>
            <pc:docMk/>
            <pc:sldMk cId="205569833" sldId="289"/>
            <ac:picMk id="10" creationId="{909D12A6-0415-7624-2204-457CA69590CB}"/>
          </ac:picMkLst>
        </pc:picChg>
        <pc:picChg chg="add del mod">
          <ac:chgData name="Tarasenka, Kiryl" userId="fdd67a87-e0af-4e02-aea4-272053292400" providerId="ADAL" clId="{F77A725A-F38B-4C39-BDED-6D6244BDF37B}" dt="2024-06-13T00:14:47.782" v="2989" actId="478"/>
          <ac:picMkLst>
            <pc:docMk/>
            <pc:sldMk cId="205569833" sldId="289"/>
            <ac:picMk id="11" creationId="{914F6655-AE0F-2F2F-3224-5817638E2814}"/>
          </ac:picMkLst>
        </pc:picChg>
        <pc:picChg chg="add mod">
          <ac:chgData name="Tarasenka, Kiryl" userId="fdd67a87-e0af-4e02-aea4-272053292400" providerId="ADAL" clId="{F77A725A-F38B-4C39-BDED-6D6244BDF37B}" dt="2024-06-13T00:15:25.272" v="2996" actId="14826"/>
          <ac:picMkLst>
            <pc:docMk/>
            <pc:sldMk cId="205569833" sldId="289"/>
            <ac:picMk id="12" creationId="{66D96DC1-F225-A288-45DE-8050A106F831}"/>
          </ac:picMkLst>
        </pc:picChg>
        <pc:picChg chg="add mod">
          <ac:chgData name="Tarasenka, Kiryl" userId="fdd67a87-e0af-4e02-aea4-272053292400" providerId="ADAL" clId="{F77A725A-F38B-4C39-BDED-6D6244BDF37B}" dt="2024-06-13T00:15:52.608" v="2999" actId="14826"/>
          <ac:picMkLst>
            <pc:docMk/>
            <pc:sldMk cId="205569833" sldId="289"/>
            <ac:picMk id="13" creationId="{CEC22874-03A3-B001-184E-B7C28CB298CF}"/>
          </ac:picMkLst>
        </pc:picChg>
        <pc:picChg chg="add mod">
          <ac:chgData name="Tarasenka, Kiryl" userId="fdd67a87-e0af-4e02-aea4-272053292400" providerId="ADAL" clId="{F77A725A-F38B-4C39-BDED-6D6244BDF37B}" dt="2024-06-13T00:16:03.965" v="3002" actId="14826"/>
          <ac:picMkLst>
            <pc:docMk/>
            <pc:sldMk cId="205569833" sldId="289"/>
            <ac:picMk id="14" creationId="{DC3353FD-6E3B-918B-8931-CF53B50934E8}"/>
          </ac:picMkLst>
        </pc:picChg>
        <pc:picChg chg="add mod">
          <ac:chgData name="Tarasenka, Kiryl" userId="fdd67a87-e0af-4e02-aea4-272053292400" providerId="ADAL" clId="{F77A725A-F38B-4C39-BDED-6D6244BDF37B}" dt="2024-06-13T00:15:03.478" v="2993"/>
          <ac:picMkLst>
            <pc:docMk/>
            <pc:sldMk cId="205569833" sldId="289"/>
            <ac:picMk id="15" creationId="{99BA9133-0F0A-F0B5-3293-3AD62F12FED0}"/>
          </ac:picMkLst>
        </pc:picChg>
        <pc:picChg chg="add mod">
          <ac:chgData name="Tarasenka, Kiryl" userId="fdd67a87-e0af-4e02-aea4-272053292400" providerId="ADAL" clId="{F77A725A-F38B-4C39-BDED-6D6244BDF37B}" dt="2024-06-13T00:15:33.665" v="2998"/>
          <ac:picMkLst>
            <pc:docMk/>
            <pc:sldMk cId="205569833" sldId="289"/>
            <ac:picMk id="16" creationId="{7A5E8574-6BEC-4D76-C753-E9BB71E0A062}"/>
          </ac:picMkLst>
        </pc:picChg>
      </pc:sldChg>
      <pc:sldChg chg="del">
        <pc:chgData name="Tarasenka, Kiryl" userId="fdd67a87-e0af-4e02-aea4-272053292400" providerId="ADAL" clId="{F77A725A-F38B-4C39-BDED-6D6244BDF37B}" dt="2024-06-11T15:02:48.081" v="18" actId="47"/>
        <pc:sldMkLst>
          <pc:docMk/>
          <pc:sldMk cId="3974354229" sldId="289"/>
        </pc:sldMkLst>
      </pc:sldChg>
      <pc:sldChg chg="addSp delSp modSp new mod setBg setClrOvrMap">
        <pc:chgData name="Tarasenka, Kiryl" userId="fdd67a87-e0af-4e02-aea4-272053292400" providerId="ADAL" clId="{F77A725A-F38B-4C39-BDED-6D6244BDF37B}" dt="2024-06-13T00:41:36.102" v="3896" actId="478"/>
        <pc:sldMkLst>
          <pc:docMk/>
          <pc:sldMk cId="184332096" sldId="290"/>
        </pc:sldMkLst>
        <pc:spChg chg="mod">
          <ac:chgData name="Tarasenka, Kiryl" userId="fdd67a87-e0af-4e02-aea4-272053292400" providerId="ADAL" clId="{F77A725A-F38B-4C39-BDED-6D6244BDF37B}" dt="2024-06-13T00:19:33.351" v="3101" actId="26606"/>
          <ac:spMkLst>
            <pc:docMk/>
            <pc:sldMk cId="184332096" sldId="290"/>
            <ac:spMk id="2" creationId="{B4EF749E-172F-E9AC-2DBE-D817CB0979AF}"/>
          </ac:spMkLst>
        </pc:spChg>
        <pc:spChg chg="add del mod">
          <ac:chgData name="Tarasenka, Kiryl" userId="fdd67a87-e0af-4e02-aea4-272053292400" providerId="ADAL" clId="{F77A725A-F38B-4C39-BDED-6D6244BDF37B}" dt="2024-06-13T00:41:33.560" v="3895" actId="478"/>
          <ac:spMkLst>
            <pc:docMk/>
            <pc:sldMk cId="184332096" sldId="290"/>
            <ac:spMk id="3" creationId="{FCA434F6-5D79-1CE3-70F3-2F8FAA72B5DB}"/>
          </ac:spMkLst>
        </pc:spChg>
        <pc:spChg chg="add del mod">
          <ac:chgData name="Tarasenka, Kiryl" userId="fdd67a87-e0af-4e02-aea4-272053292400" providerId="ADAL" clId="{F77A725A-F38B-4C39-BDED-6D6244BDF37B}" dt="2024-06-13T00:41:36.102" v="3896" actId="478"/>
          <ac:spMkLst>
            <pc:docMk/>
            <pc:sldMk cId="184332096" sldId="290"/>
            <ac:spMk id="6" creationId="{5BAA32FB-01CD-B542-B905-E3EAAF711168}"/>
          </ac:spMkLst>
        </pc:spChg>
        <pc:spChg chg="add del">
          <ac:chgData name="Tarasenka, Kiryl" userId="fdd67a87-e0af-4e02-aea4-272053292400" providerId="ADAL" clId="{F77A725A-F38B-4C39-BDED-6D6244BDF37B}" dt="2024-06-13T00:19:33.351" v="3101" actId="26606"/>
          <ac:spMkLst>
            <pc:docMk/>
            <pc:sldMk cId="184332096" sldId="290"/>
            <ac:spMk id="9" creationId="{A3EFF7B1-6CB7-47D1-AD37-B870CA2B2151}"/>
          </ac:spMkLst>
        </pc:spChg>
        <pc:spChg chg="add del">
          <ac:chgData name="Tarasenka, Kiryl" userId="fdd67a87-e0af-4e02-aea4-272053292400" providerId="ADAL" clId="{F77A725A-F38B-4C39-BDED-6D6244BDF37B}" dt="2024-06-13T00:19:33.351" v="3101" actId="26606"/>
          <ac:spMkLst>
            <pc:docMk/>
            <pc:sldMk cId="184332096" sldId="290"/>
            <ac:spMk id="11" creationId="{7FA2962B-21B6-4689-A95D-A8FF6ADE47F1}"/>
          </ac:spMkLst>
        </pc:spChg>
        <pc:spChg chg="add del">
          <ac:chgData name="Tarasenka, Kiryl" userId="fdd67a87-e0af-4e02-aea4-272053292400" providerId="ADAL" clId="{F77A725A-F38B-4C39-BDED-6D6244BDF37B}" dt="2024-06-13T00:19:33.351" v="3101" actId="26606"/>
          <ac:spMkLst>
            <pc:docMk/>
            <pc:sldMk cId="184332096" sldId="290"/>
            <ac:spMk id="27" creationId="{A00D2CE1-35C1-46E6-BD59-CEE668BD90F4}"/>
          </ac:spMkLst>
        </pc:spChg>
        <pc:spChg chg="add del">
          <ac:chgData name="Tarasenka, Kiryl" userId="fdd67a87-e0af-4e02-aea4-272053292400" providerId="ADAL" clId="{F77A725A-F38B-4C39-BDED-6D6244BDF37B}" dt="2024-06-13T00:19:33.351" v="3101" actId="26606"/>
          <ac:spMkLst>
            <pc:docMk/>
            <pc:sldMk cId="184332096" sldId="290"/>
            <ac:spMk id="35" creationId="{E18403B7-F2C7-4C07-8522-21C31910902C}"/>
          </ac:spMkLst>
        </pc:spChg>
        <pc:grpChg chg="add del">
          <ac:chgData name="Tarasenka, Kiryl" userId="fdd67a87-e0af-4e02-aea4-272053292400" providerId="ADAL" clId="{F77A725A-F38B-4C39-BDED-6D6244BDF37B}" dt="2024-06-13T00:19:33.351" v="3101" actId="26606"/>
          <ac:grpSpMkLst>
            <pc:docMk/>
            <pc:sldMk cId="184332096" sldId="290"/>
            <ac:grpSpMk id="13" creationId="{A745280D-ED36-41FE-8EB1-CE597C99CFE8}"/>
          </ac:grpSpMkLst>
        </pc:grpChg>
        <pc:grpChg chg="add del">
          <ac:chgData name="Tarasenka, Kiryl" userId="fdd67a87-e0af-4e02-aea4-272053292400" providerId="ADAL" clId="{F77A725A-F38B-4C39-BDED-6D6244BDF37B}" dt="2024-06-13T00:19:33.351" v="3101" actId="26606"/>
          <ac:grpSpMkLst>
            <pc:docMk/>
            <pc:sldMk cId="184332096" sldId="290"/>
            <ac:grpSpMk id="19" creationId="{80E95A5C-1E97-41C3-9DEC-245FF6DEBF1F}"/>
          </ac:grpSpMkLst>
        </pc:grpChg>
        <pc:grpChg chg="add del">
          <ac:chgData name="Tarasenka, Kiryl" userId="fdd67a87-e0af-4e02-aea4-272053292400" providerId="ADAL" clId="{F77A725A-F38B-4C39-BDED-6D6244BDF37B}" dt="2024-06-13T00:19:33.351" v="3101" actId="26606"/>
          <ac:grpSpMkLst>
            <pc:docMk/>
            <pc:sldMk cId="184332096" sldId="290"/>
            <ac:grpSpMk id="29" creationId="{A58DCE86-9AE1-46D1-96D6-04B8B3EDF6FA}"/>
          </ac:grpSpMkLst>
        </pc:grpChg>
        <pc:grpChg chg="add del">
          <ac:chgData name="Tarasenka, Kiryl" userId="fdd67a87-e0af-4e02-aea4-272053292400" providerId="ADAL" clId="{F77A725A-F38B-4C39-BDED-6D6244BDF37B}" dt="2024-06-13T00:19:33.351" v="3101" actId="26606"/>
          <ac:grpSpMkLst>
            <pc:docMk/>
            <pc:sldMk cId="184332096" sldId="290"/>
            <ac:grpSpMk id="37" creationId="{23B58CC6-A99E-43AF-A467-256F19287FB8}"/>
          </ac:grpSpMkLst>
        </pc:grpChg>
        <pc:graphicFrameChg chg="add del">
          <ac:chgData name="Tarasenka, Kiryl" userId="fdd67a87-e0af-4e02-aea4-272053292400" providerId="ADAL" clId="{F77A725A-F38B-4C39-BDED-6D6244BDF37B}" dt="2024-06-13T00:19:33.351" v="3101" actId="26606"/>
          <ac:graphicFrameMkLst>
            <pc:docMk/>
            <pc:sldMk cId="184332096" sldId="290"/>
            <ac:graphicFrameMk id="5" creationId="{8F55C12D-33E9-BA74-1A0F-F4843307951D}"/>
          </ac:graphicFrameMkLst>
        </pc:graphicFrameChg>
      </pc:sldChg>
      <pc:sldChg chg="del">
        <pc:chgData name="Tarasenka, Kiryl" userId="fdd67a87-e0af-4e02-aea4-272053292400" providerId="ADAL" clId="{F77A725A-F38B-4C39-BDED-6D6244BDF37B}" dt="2024-06-11T15:02:48.510" v="20" actId="47"/>
        <pc:sldMkLst>
          <pc:docMk/>
          <pc:sldMk cId="880296728" sldId="291"/>
        </pc:sldMkLst>
      </pc:sldChg>
      <pc:sldChg chg="addSp delSp modSp new mod">
        <pc:chgData name="Tarasenka, Kiryl" userId="fdd67a87-e0af-4e02-aea4-272053292400" providerId="ADAL" clId="{F77A725A-F38B-4C39-BDED-6D6244BDF37B}" dt="2024-06-13T00:18:50.255" v="3099" actId="1076"/>
        <pc:sldMkLst>
          <pc:docMk/>
          <pc:sldMk cId="1706744868" sldId="291"/>
        </pc:sldMkLst>
        <pc:spChg chg="del">
          <ac:chgData name="Tarasenka, Kiryl" userId="fdd67a87-e0af-4e02-aea4-272053292400" providerId="ADAL" clId="{F77A725A-F38B-4C39-BDED-6D6244BDF37B}" dt="2024-06-13T00:18:44.165" v="3093" actId="478"/>
          <ac:spMkLst>
            <pc:docMk/>
            <pc:sldMk cId="1706744868" sldId="291"/>
            <ac:spMk id="2" creationId="{685A0385-68F9-A969-0A12-940A3B5721FB}"/>
          </ac:spMkLst>
        </pc:spChg>
        <pc:spChg chg="del">
          <ac:chgData name="Tarasenka, Kiryl" userId="fdd67a87-e0af-4e02-aea4-272053292400" providerId="ADAL" clId="{F77A725A-F38B-4C39-BDED-6D6244BDF37B}" dt="2024-06-13T00:18:43.707" v="3092" actId="478"/>
          <ac:spMkLst>
            <pc:docMk/>
            <pc:sldMk cId="1706744868" sldId="291"/>
            <ac:spMk id="3" creationId="{5993ED91-FF25-F4AA-6C9E-C5F7325F6715}"/>
          </ac:spMkLst>
        </pc:spChg>
        <pc:picChg chg="add mod">
          <ac:chgData name="Tarasenka, Kiryl" userId="fdd67a87-e0af-4e02-aea4-272053292400" providerId="ADAL" clId="{F77A725A-F38B-4C39-BDED-6D6244BDF37B}" dt="2024-06-13T00:18:50.255" v="3099" actId="1076"/>
          <ac:picMkLst>
            <pc:docMk/>
            <pc:sldMk cId="1706744868" sldId="291"/>
            <ac:picMk id="4" creationId="{6D210D1E-1ADD-5D95-2946-AAEE0657AF61}"/>
          </ac:picMkLst>
        </pc:picChg>
      </pc:sldChg>
      <pc:sldChg chg="delSp modSp new mod">
        <pc:chgData name="Tarasenka, Kiryl" userId="fdd67a87-e0af-4e02-aea4-272053292400" providerId="ADAL" clId="{F77A725A-F38B-4C39-BDED-6D6244BDF37B}" dt="2024-06-13T00:20:35.142" v="3112" actId="20577"/>
        <pc:sldMkLst>
          <pc:docMk/>
          <pc:sldMk cId="593963635" sldId="292"/>
        </pc:sldMkLst>
        <pc:spChg chg="mod">
          <ac:chgData name="Tarasenka, Kiryl" userId="fdd67a87-e0af-4e02-aea4-272053292400" providerId="ADAL" clId="{F77A725A-F38B-4C39-BDED-6D6244BDF37B}" dt="2024-06-13T00:20:35.142" v="3112" actId="20577"/>
          <ac:spMkLst>
            <pc:docMk/>
            <pc:sldMk cId="593963635" sldId="292"/>
            <ac:spMk id="2" creationId="{0A674948-8A1E-CB19-DCEB-7F73B642A8C9}"/>
          </ac:spMkLst>
        </pc:spChg>
        <pc:spChg chg="del">
          <ac:chgData name="Tarasenka, Kiryl" userId="fdd67a87-e0af-4e02-aea4-272053292400" providerId="ADAL" clId="{F77A725A-F38B-4C39-BDED-6D6244BDF37B}" dt="2024-06-13T00:20:30.460" v="3103" actId="478"/>
          <ac:spMkLst>
            <pc:docMk/>
            <pc:sldMk cId="593963635" sldId="292"/>
            <ac:spMk id="3" creationId="{1FE9E661-F707-88A8-8B2D-209AF7B97FAF}"/>
          </ac:spMkLst>
        </pc:spChg>
      </pc:sldChg>
      <pc:sldChg chg="del">
        <pc:chgData name="Tarasenka, Kiryl" userId="fdd67a87-e0af-4e02-aea4-272053292400" providerId="ADAL" clId="{F77A725A-F38B-4C39-BDED-6D6244BDF37B}" dt="2024-06-11T15:02:46.532" v="11" actId="47"/>
        <pc:sldMkLst>
          <pc:docMk/>
          <pc:sldMk cId="3466875878" sldId="292"/>
        </pc:sldMkLst>
      </pc:sldChg>
      <pc:sldChg chg="del">
        <pc:chgData name="Tarasenka, Kiryl" userId="fdd67a87-e0af-4e02-aea4-272053292400" providerId="ADAL" clId="{F77A725A-F38B-4C39-BDED-6D6244BDF37B}" dt="2024-06-11T15:02:49.067" v="21" actId="47"/>
        <pc:sldMkLst>
          <pc:docMk/>
          <pc:sldMk cId="131691071" sldId="293"/>
        </pc:sldMkLst>
      </pc:sldChg>
      <pc:sldChg chg="modSp new mod">
        <pc:chgData name="Tarasenka, Kiryl" userId="fdd67a87-e0af-4e02-aea4-272053292400" providerId="ADAL" clId="{F77A725A-F38B-4C39-BDED-6D6244BDF37B}" dt="2024-06-13T00:36:44.066" v="3667" actId="20577"/>
        <pc:sldMkLst>
          <pc:docMk/>
          <pc:sldMk cId="3644323493" sldId="293"/>
        </pc:sldMkLst>
        <pc:spChg chg="mod">
          <ac:chgData name="Tarasenka, Kiryl" userId="fdd67a87-e0af-4e02-aea4-272053292400" providerId="ADAL" clId="{F77A725A-F38B-4C39-BDED-6D6244BDF37B}" dt="2024-06-13T00:20:49.759" v="3124" actId="122"/>
          <ac:spMkLst>
            <pc:docMk/>
            <pc:sldMk cId="3644323493" sldId="293"/>
            <ac:spMk id="2" creationId="{4A3AE57C-F5B0-D647-8938-95218A8590F7}"/>
          </ac:spMkLst>
        </pc:spChg>
        <pc:spChg chg="mod">
          <ac:chgData name="Tarasenka, Kiryl" userId="fdd67a87-e0af-4e02-aea4-272053292400" providerId="ADAL" clId="{F77A725A-F38B-4C39-BDED-6D6244BDF37B}" dt="2024-06-13T00:36:44.066" v="3667" actId="20577"/>
          <ac:spMkLst>
            <pc:docMk/>
            <pc:sldMk cId="3644323493" sldId="293"/>
            <ac:spMk id="3" creationId="{4387C077-3264-4080-1117-C2921E2C627C}"/>
          </ac:spMkLst>
        </pc:spChg>
      </pc:sldChg>
      <pc:sldChg chg="delSp modSp new del mod">
        <pc:chgData name="Tarasenka, Kiryl" userId="fdd67a87-e0af-4e02-aea4-272053292400" providerId="ADAL" clId="{F77A725A-F38B-4C39-BDED-6D6244BDF37B}" dt="2024-06-13T00:31:10.116" v="3417" actId="47"/>
        <pc:sldMkLst>
          <pc:docMk/>
          <pc:sldMk cId="790192772" sldId="294"/>
        </pc:sldMkLst>
        <pc:spChg chg="del">
          <ac:chgData name="Tarasenka, Kiryl" userId="fdd67a87-e0af-4e02-aea4-272053292400" providerId="ADAL" clId="{F77A725A-F38B-4C39-BDED-6D6244BDF37B}" dt="2024-06-13T00:29:29.155" v="3318" actId="478"/>
          <ac:spMkLst>
            <pc:docMk/>
            <pc:sldMk cId="790192772" sldId="294"/>
            <ac:spMk id="2" creationId="{491C58EA-E118-7AE8-7DDE-5612A7144B41}"/>
          </ac:spMkLst>
        </pc:spChg>
        <pc:spChg chg="mod">
          <ac:chgData name="Tarasenka, Kiryl" userId="fdd67a87-e0af-4e02-aea4-272053292400" providerId="ADAL" clId="{F77A725A-F38B-4C39-BDED-6D6244BDF37B}" dt="2024-06-13T00:30:57.383" v="3414" actId="20577"/>
          <ac:spMkLst>
            <pc:docMk/>
            <pc:sldMk cId="790192772" sldId="294"/>
            <ac:spMk id="3" creationId="{C6E0193E-A583-F264-6F89-F54831FCACB1}"/>
          </ac:spMkLst>
        </pc:spChg>
      </pc:sldChg>
      <pc:sldChg chg="del">
        <pc:chgData name="Tarasenka, Kiryl" userId="fdd67a87-e0af-4e02-aea4-272053292400" providerId="ADAL" clId="{F77A725A-F38B-4C39-BDED-6D6244BDF37B}" dt="2024-06-11T15:02:48.276" v="19" actId="47"/>
        <pc:sldMkLst>
          <pc:docMk/>
          <pc:sldMk cId="4011325129" sldId="294"/>
        </pc:sldMkLst>
      </pc:sldChg>
      <pc:sldChg chg="delSp modSp new mod">
        <pc:chgData name="Tarasenka, Kiryl" userId="fdd67a87-e0af-4e02-aea4-272053292400" providerId="ADAL" clId="{F77A725A-F38B-4C39-BDED-6D6244BDF37B}" dt="2024-06-13T00:41:26.691" v="3894" actId="20577"/>
        <pc:sldMkLst>
          <pc:docMk/>
          <pc:sldMk cId="1418036645" sldId="295"/>
        </pc:sldMkLst>
        <pc:spChg chg="del">
          <ac:chgData name="Tarasenka, Kiryl" userId="fdd67a87-e0af-4e02-aea4-272053292400" providerId="ADAL" clId="{F77A725A-F38B-4C39-BDED-6D6244BDF37B}" dt="2024-06-13T00:31:08.596" v="3416" actId="478"/>
          <ac:spMkLst>
            <pc:docMk/>
            <pc:sldMk cId="1418036645" sldId="295"/>
            <ac:spMk id="2" creationId="{C1AE1DDC-D91B-5B4C-DAB9-D7EEC156B0DD}"/>
          </ac:spMkLst>
        </pc:spChg>
        <pc:spChg chg="mod">
          <ac:chgData name="Tarasenka, Kiryl" userId="fdd67a87-e0af-4e02-aea4-272053292400" providerId="ADAL" clId="{F77A725A-F38B-4C39-BDED-6D6244BDF37B}" dt="2024-06-13T00:41:26.691" v="3894" actId="20577"/>
          <ac:spMkLst>
            <pc:docMk/>
            <pc:sldMk cId="1418036645" sldId="295"/>
            <ac:spMk id="3" creationId="{F14A9F68-4A57-208D-3126-9AC8A1BB0148}"/>
          </ac:spMkLst>
        </pc:spChg>
      </pc:sldChg>
      <pc:sldChg chg="del">
        <pc:chgData name="Tarasenka, Kiryl" userId="fdd67a87-e0af-4e02-aea4-272053292400" providerId="ADAL" clId="{F77A725A-F38B-4C39-BDED-6D6244BDF37B}" dt="2024-06-11T15:02:47.223" v="14" actId="47"/>
        <pc:sldMkLst>
          <pc:docMk/>
          <pc:sldMk cId="3212292291" sldId="295"/>
        </pc:sldMkLst>
      </pc:sldChg>
      <pc:sldChg chg="del">
        <pc:chgData name="Tarasenka, Kiryl" userId="fdd67a87-e0af-4e02-aea4-272053292400" providerId="ADAL" clId="{F77A725A-F38B-4C39-BDED-6D6244BDF37B}" dt="2024-06-11T15:02:47.422" v="15" actId="47"/>
        <pc:sldMkLst>
          <pc:docMk/>
          <pc:sldMk cId="555060160" sldId="296"/>
        </pc:sldMkLst>
      </pc:sldChg>
      <pc:sldChg chg="del">
        <pc:chgData name="Tarasenka, Kiryl" userId="fdd67a87-e0af-4e02-aea4-272053292400" providerId="ADAL" clId="{F77A725A-F38B-4C39-BDED-6D6244BDF37B}" dt="2024-06-11T15:02:45.546" v="8" actId="47"/>
        <pc:sldMkLst>
          <pc:docMk/>
          <pc:sldMk cId="1611109902" sldId="297"/>
        </pc:sldMkLst>
      </pc:sldChg>
      <pc:sldMasterChg chg="modSldLayout">
        <pc:chgData name="Tarasenka, Kiryl" userId="fdd67a87-e0af-4e02-aea4-272053292400" providerId="ADAL" clId="{F77A725A-F38B-4C39-BDED-6D6244BDF37B}" dt="2024-06-12T16:43:57.210" v="1467" actId="1076"/>
        <pc:sldMasterMkLst>
          <pc:docMk/>
          <pc:sldMasterMk cId="2247851870" sldId="2147483666"/>
        </pc:sldMasterMkLst>
        <pc:sldLayoutChg chg="addSp delSp modSp mod">
          <pc:chgData name="Tarasenka, Kiryl" userId="fdd67a87-e0af-4e02-aea4-272053292400" providerId="ADAL" clId="{F77A725A-F38B-4C39-BDED-6D6244BDF37B}" dt="2024-06-12T16:43:57.210" v="1467" actId="1076"/>
          <pc:sldLayoutMkLst>
            <pc:docMk/>
            <pc:sldMasterMk cId="2247851870" sldId="2147483666"/>
            <pc:sldLayoutMk cId="1998644956" sldId="2147483668"/>
          </pc:sldLayoutMkLst>
          <pc:picChg chg="add del mod">
            <ac:chgData name="Tarasenka, Kiryl" userId="fdd67a87-e0af-4e02-aea4-272053292400" providerId="ADAL" clId="{F77A725A-F38B-4C39-BDED-6D6244BDF37B}" dt="2024-06-12T16:43:47.382" v="1463" actId="478"/>
            <ac:picMkLst>
              <pc:docMk/>
              <pc:sldMasterMk cId="2247851870" sldId="2147483666"/>
              <pc:sldLayoutMk cId="1998644956" sldId="2147483668"/>
              <ac:picMk id="8" creationId="{1012165B-70D1-F967-9737-3A55F0CF2D10}"/>
            </ac:picMkLst>
          </pc:picChg>
          <pc:picChg chg="add mod">
            <ac:chgData name="Tarasenka, Kiryl" userId="fdd67a87-e0af-4e02-aea4-272053292400" providerId="ADAL" clId="{F77A725A-F38B-4C39-BDED-6D6244BDF37B}" dt="2024-06-12T16:43:57.210" v="1467" actId="1076"/>
            <ac:picMkLst>
              <pc:docMk/>
              <pc:sldMasterMk cId="2247851870" sldId="2147483666"/>
              <pc:sldLayoutMk cId="1998644956" sldId="2147483668"/>
              <ac:picMk id="10" creationId="{E2FF9A78-8C9E-768B-FB23-914EEFEC3E30}"/>
            </ac:picMkLst>
          </pc:picChg>
        </pc:sldLayoutChg>
      </pc:sldMasterChg>
    </pc:docChg>
  </pc:docChgLst>
  <pc:docChgLst>
    <pc:chgData name="Tarasenka, Kiryl" userId="fdd67a87-e0af-4e02-aea4-272053292400" providerId="ADAL" clId="{24352454-F0FD-4978-93E6-A2FA4AB78EB5}"/>
    <pc:docChg chg="undo custSel addSld delSld modSld sldOrd">
      <pc:chgData name="Tarasenka, Kiryl" userId="fdd67a87-e0af-4e02-aea4-272053292400" providerId="ADAL" clId="{24352454-F0FD-4978-93E6-A2FA4AB78EB5}" dt="2024-04-12T10:56:27.340" v="727" actId="732"/>
      <pc:docMkLst>
        <pc:docMk/>
      </pc:docMkLst>
      <pc:sldChg chg="del">
        <pc:chgData name="Tarasenka, Kiryl" userId="fdd67a87-e0af-4e02-aea4-272053292400" providerId="ADAL" clId="{24352454-F0FD-4978-93E6-A2FA4AB78EB5}" dt="2024-04-11T21:31:47.300" v="0" actId="47"/>
        <pc:sldMkLst>
          <pc:docMk/>
          <pc:sldMk cId="3486603451" sldId="257"/>
        </pc:sldMkLst>
      </pc:sldChg>
      <pc:sldChg chg="del">
        <pc:chgData name="Tarasenka, Kiryl" userId="fdd67a87-e0af-4e02-aea4-272053292400" providerId="ADAL" clId="{24352454-F0FD-4978-93E6-A2FA4AB78EB5}" dt="2024-04-11T21:31:47.897" v="1" actId="47"/>
        <pc:sldMkLst>
          <pc:docMk/>
          <pc:sldMk cId="196179039" sldId="259"/>
        </pc:sldMkLst>
      </pc:sldChg>
      <pc:sldChg chg="del">
        <pc:chgData name="Tarasenka, Kiryl" userId="fdd67a87-e0af-4e02-aea4-272053292400" providerId="ADAL" clId="{24352454-F0FD-4978-93E6-A2FA4AB78EB5}" dt="2024-04-11T21:31:48.499" v="2" actId="47"/>
        <pc:sldMkLst>
          <pc:docMk/>
          <pc:sldMk cId="1195135596" sldId="260"/>
        </pc:sldMkLst>
      </pc:sldChg>
      <pc:sldChg chg="del">
        <pc:chgData name="Tarasenka, Kiryl" userId="fdd67a87-e0af-4e02-aea4-272053292400" providerId="ADAL" clId="{24352454-F0FD-4978-93E6-A2FA4AB78EB5}" dt="2024-04-11T22:13:02.018" v="24" actId="47"/>
        <pc:sldMkLst>
          <pc:docMk/>
          <pc:sldMk cId="1329147632" sldId="261"/>
        </pc:sldMkLst>
      </pc:sldChg>
      <pc:sldChg chg="add del">
        <pc:chgData name="Tarasenka, Kiryl" userId="fdd67a87-e0af-4e02-aea4-272053292400" providerId="ADAL" clId="{24352454-F0FD-4978-93E6-A2FA4AB78EB5}" dt="2024-04-11T22:13:38.371" v="26" actId="47"/>
        <pc:sldMkLst>
          <pc:docMk/>
          <pc:sldMk cId="1708510953" sldId="262"/>
        </pc:sldMkLst>
      </pc:sldChg>
      <pc:sldChg chg="del">
        <pc:chgData name="Tarasenka, Kiryl" userId="fdd67a87-e0af-4e02-aea4-272053292400" providerId="ADAL" clId="{24352454-F0FD-4978-93E6-A2FA4AB78EB5}" dt="2024-04-11T21:32:23.857" v="3" actId="47"/>
        <pc:sldMkLst>
          <pc:docMk/>
          <pc:sldMk cId="4008019371" sldId="269"/>
        </pc:sldMkLst>
      </pc:sldChg>
      <pc:sldChg chg="del">
        <pc:chgData name="Tarasenka, Kiryl" userId="fdd67a87-e0af-4e02-aea4-272053292400" providerId="ADAL" clId="{24352454-F0FD-4978-93E6-A2FA4AB78EB5}" dt="2024-04-11T21:32:25.157" v="4" actId="47"/>
        <pc:sldMkLst>
          <pc:docMk/>
          <pc:sldMk cId="38190269" sldId="270"/>
        </pc:sldMkLst>
      </pc:sldChg>
      <pc:sldChg chg="del">
        <pc:chgData name="Tarasenka, Kiryl" userId="fdd67a87-e0af-4e02-aea4-272053292400" providerId="ADAL" clId="{24352454-F0FD-4978-93E6-A2FA4AB78EB5}" dt="2024-04-11T23:39:19.997" v="27" actId="47"/>
        <pc:sldMkLst>
          <pc:docMk/>
          <pc:sldMk cId="3876375520" sldId="273"/>
        </pc:sldMkLst>
      </pc:sldChg>
      <pc:sldChg chg="del">
        <pc:chgData name="Tarasenka, Kiryl" userId="fdd67a87-e0af-4e02-aea4-272053292400" providerId="ADAL" clId="{24352454-F0FD-4978-93E6-A2FA4AB78EB5}" dt="2024-04-11T23:39:22.558" v="28" actId="47"/>
        <pc:sldMkLst>
          <pc:docMk/>
          <pc:sldMk cId="772231745" sldId="275"/>
        </pc:sldMkLst>
      </pc:sldChg>
      <pc:sldChg chg="addSp delSp modSp mod">
        <pc:chgData name="Tarasenka, Kiryl" userId="fdd67a87-e0af-4e02-aea4-272053292400" providerId="ADAL" clId="{24352454-F0FD-4978-93E6-A2FA4AB78EB5}" dt="2024-04-12T01:53:49.329" v="357" actId="20577"/>
        <pc:sldMkLst>
          <pc:docMk/>
          <pc:sldMk cId="2727703426" sldId="277"/>
        </pc:sldMkLst>
        <pc:spChg chg="mod">
          <ac:chgData name="Tarasenka, Kiryl" userId="fdd67a87-e0af-4e02-aea4-272053292400" providerId="ADAL" clId="{24352454-F0FD-4978-93E6-A2FA4AB78EB5}" dt="2024-04-12T01:53:49.329" v="357" actId="20577"/>
          <ac:spMkLst>
            <pc:docMk/>
            <pc:sldMk cId="2727703426" sldId="277"/>
            <ac:spMk id="2" creationId="{A4D7156B-5776-0353-A576-1471F6C193C1}"/>
          </ac:spMkLst>
        </pc:spChg>
        <pc:spChg chg="add mod">
          <ac:chgData name="Tarasenka, Kiryl" userId="fdd67a87-e0af-4e02-aea4-272053292400" providerId="ADAL" clId="{24352454-F0FD-4978-93E6-A2FA4AB78EB5}" dt="2024-04-12T01:51:05.678" v="310" actId="20577"/>
          <ac:spMkLst>
            <pc:docMk/>
            <pc:sldMk cId="2727703426" sldId="277"/>
            <ac:spMk id="5" creationId="{22AC00B8-2741-CF1F-D11A-7886675E8388}"/>
          </ac:spMkLst>
        </pc:spChg>
        <pc:spChg chg="add mod">
          <ac:chgData name="Tarasenka, Kiryl" userId="fdd67a87-e0af-4e02-aea4-272053292400" providerId="ADAL" clId="{24352454-F0FD-4978-93E6-A2FA4AB78EB5}" dt="2024-04-12T01:53:24.003" v="314" actId="20577"/>
          <ac:spMkLst>
            <pc:docMk/>
            <pc:sldMk cId="2727703426" sldId="277"/>
            <ac:spMk id="9" creationId="{F86210EE-209A-446E-A435-020E63720DA1}"/>
          </ac:spMkLst>
        </pc:spChg>
        <pc:spChg chg="add del mod">
          <ac:chgData name="Tarasenka, Kiryl" userId="fdd67a87-e0af-4e02-aea4-272053292400" providerId="ADAL" clId="{24352454-F0FD-4978-93E6-A2FA4AB78EB5}" dt="2024-04-12T01:44:40.327" v="301" actId="478"/>
          <ac:spMkLst>
            <pc:docMk/>
            <pc:sldMk cId="2727703426" sldId="277"/>
            <ac:spMk id="10" creationId="{FD17EEE1-9C60-BDDA-79AC-7792AF27D486}"/>
          </ac:spMkLst>
        </pc:spChg>
        <pc:spChg chg="add del mod">
          <ac:chgData name="Tarasenka, Kiryl" userId="fdd67a87-e0af-4e02-aea4-272053292400" providerId="ADAL" clId="{24352454-F0FD-4978-93E6-A2FA4AB78EB5}" dt="2024-04-12T01:44:39.128" v="300" actId="478"/>
          <ac:spMkLst>
            <pc:docMk/>
            <pc:sldMk cId="2727703426" sldId="277"/>
            <ac:spMk id="11" creationId="{19DF536A-0898-19E3-321B-05E295E39931}"/>
          </ac:spMkLst>
        </pc:spChg>
        <pc:spChg chg="del">
          <ac:chgData name="Tarasenka, Kiryl" userId="fdd67a87-e0af-4e02-aea4-272053292400" providerId="ADAL" clId="{24352454-F0FD-4978-93E6-A2FA4AB78EB5}" dt="2024-04-11T21:32:40.141" v="8" actId="478"/>
          <ac:spMkLst>
            <pc:docMk/>
            <pc:sldMk cId="2727703426" sldId="277"/>
            <ac:spMk id="14" creationId="{1D10B8E5-0016-4529-603C-EF1451F9130C}"/>
          </ac:spMkLst>
        </pc:spChg>
        <pc:spChg chg="del">
          <ac:chgData name="Tarasenka, Kiryl" userId="fdd67a87-e0af-4e02-aea4-272053292400" providerId="ADAL" clId="{24352454-F0FD-4978-93E6-A2FA4AB78EB5}" dt="2024-04-11T21:32:41.639" v="9" actId="478"/>
          <ac:spMkLst>
            <pc:docMk/>
            <pc:sldMk cId="2727703426" sldId="277"/>
            <ac:spMk id="15" creationId="{16812D03-17D1-1B46-8822-08143A42E347}"/>
          </ac:spMkLst>
        </pc:spChg>
        <pc:graphicFrameChg chg="add mod modGraphic">
          <ac:chgData name="Tarasenka, Kiryl" userId="fdd67a87-e0af-4e02-aea4-272053292400" providerId="ADAL" clId="{24352454-F0FD-4978-93E6-A2FA4AB78EB5}" dt="2024-04-12T01:50:58.703" v="308" actId="255"/>
          <ac:graphicFrameMkLst>
            <pc:docMk/>
            <pc:sldMk cId="2727703426" sldId="277"/>
            <ac:graphicFrameMk id="3" creationId="{F23C620B-8A07-517A-DEDE-2261F5BDD2E2}"/>
          </ac:graphicFrameMkLst>
        </pc:graphicFrameChg>
        <pc:graphicFrameChg chg="add mod">
          <ac:chgData name="Tarasenka, Kiryl" userId="fdd67a87-e0af-4e02-aea4-272053292400" providerId="ADAL" clId="{24352454-F0FD-4978-93E6-A2FA4AB78EB5}" dt="2024-04-12T01:42:58.331" v="259"/>
          <ac:graphicFrameMkLst>
            <pc:docMk/>
            <pc:sldMk cId="2727703426" sldId="277"/>
            <ac:graphicFrameMk id="6" creationId="{4AA178FB-C981-13C9-5458-723E30CE7C34}"/>
          </ac:graphicFrameMkLst>
        </pc:graphicFrameChg>
        <pc:graphicFrameChg chg="add mod modGraphic">
          <ac:chgData name="Tarasenka, Kiryl" userId="fdd67a87-e0af-4e02-aea4-272053292400" providerId="ADAL" clId="{24352454-F0FD-4978-93E6-A2FA4AB78EB5}" dt="2024-04-12T01:53:19.981" v="312" actId="255"/>
          <ac:graphicFrameMkLst>
            <pc:docMk/>
            <pc:sldMk cId="2727703426" sldId="277"/>
            <ac:graphicFrameMk id="7" creationId="{646BE388-D6DF-1093-BA60-C83DFB879FAA}"/>
          </ac:graphicFrameMkLst>
        </pc:graphicFrameChg>
        <pc:graphicFrameChg chg="del">
          <ac:chgData name="Tarasenka, Kiryl" userId="fdd67a87-e0af-4e02-aea4-272053292400" providerId="ADAL" clId="{24352454-F0FD-4978-93E6-A2FA4AB78EB5}" dt="2024-04-11T21:32:38.090" v="7" actId="478"/>
          <ac:graphicFrameMkLst>
            <pc:docMk/>
            <pc:sldMk cId="2727703426" sldId="277"/>
            <ac:graphicFrameMk id="8" creationId="{5DB95465-DC10-F385-39B8-AB87B5E6B593}"/>
          </ac:graphicFrameMkLst>
        </pc:graphicFrameChg>
        <pc:graphicFrameChg chg="del">
          <ac:chgData name="Tarasenka, Kiryl" userId="fdd67a87-e0af-4e02-aea4-272053292400" providerId="ADAL" clId="{24352454-F0FD-4978-93E6-A2FA4AB78EB5}" dt="2024-04-11T21:32:44.200" v="10" actId="478"/>
          <ac:graphicFrameMkLst>
            <pc:docMk/>
            <pc:sldMk cId="2727703426" sldId="277"/>
            <ac:graphicFrameMk id="18" creationId="{7BC4C2CA-792C-8E16-FCD5-62471D9FA731}"/>
          </ac:graphicFrameMkLst>
        </pc:graphicFrameChg>
        <pc:picChg chg="del">
          <ac:chgData name="Tarasenka, Kiryl" userId="fdd67a87-e0af-4e02-aea4-272053292400" providerId="ADAL" clId="{24352454-F0FD-4978-93E6-A2FA4AB78EB5}" dt="2024-04-11T21:32:35.004" v="5" actId="478"/>
          <ac:picMkLst>
            <pc:docMk/>
            <pc:sldMk cId="2727703426" sldId="277"/>
            <ac:picMk id="12" creationId="{DEE5FAE9-A1FD-190C-36AA-5735061356C2}"/>
          </ac:picMkLst>
        </pc:picChg>
        <pc:picChg chg="del">
          <ac:chgData name="Tarasenka, Kiryl" userId="fdd67a87-e0af-4e02-aea4-272053292400" providerId="ADAL" clId="{24352454-F0FD-4978-93E6-A2FA4AB78EB5}" dt="2024-04-11T21:32:35.735" v="6" actId="478"/>
          <ac:picMkLst>
            <pc:docMk/>
            <pc:sldMk cId="2727703426" sldId="277"/>
            <ac:picMk id="13" creationId="{2B6509F1-A8E8-E39C-3EBA-A3759B70F49D}"/>
          </ac:picMkLst>
        </pc:picChg>
      </pc:sldChg>
      <pc:sldChg chg="delSp modSp del mod">
        <pc:chgData name="Tarasenka, Kiryl" userId="fdd67a87-e0af-4e02-aea4-272053292400" providerId="ADAL" clId="{24352454-F0FD-4978-93E6-A2FA4AB78EB5}" dt="2024-04-12T01:41:57.755" v="258" actId="47"/>
        <pc:sldMkLst>
          <pc:docMk/>
          <pc:sldMk cId="3092823816" sldId="278"/>
        </pc:sldMkLst>
        <pc:spChg chg="del">
          <ac:chgData name="Tarasenka, Kiryl" userId="fdd67a87-e0af-4e02-aea4-272053292400" providerId="ADAL" clId="{24352454-F0FD-4978-93E6-A2FA4AB78EB5}" dt="2024-04-11T21:32:46.998" v="12" actId="478"/>
          <ac:spMkLst>
            <pc:docMk/>
            <pc:sldMk cId="3092823816" sldId="278"/>
            <ac:spMk id="18" creationId="{CBB37A69-A1BE-12D7-EA79-CD04342FF21F}"/>
          </ac:spMkLst>
        </pc:spChg>
        <pc:spChg chg="del">
          <ac:chgData name="Tarasenka, Kiryl" userId="fdd67a87-e0af-4e02-aea4-272053292400" providerId="ADAL" clId="{24352454-F0FD-4978-93E6-A2FA4AB78EB5}" dt="2024-04-11T21:32:48.482" v="14" actId="478"/>
          <ac:spMkLst>
            <pc:docMk/>
            <pc:sldMk cId="3092823816" sldId="278"/>
            <ac:spMk id="19" creationId="{EB1A3A9D-ABE8-E234-4908-9BA1F1342912}"/>
          </ac:spMkLst>
        </pc:spChg>
        <pc:graphicFrameChg chg="del">
          <ac:chgData name="Tarasenka, Kiryl" userId="fdd67a87-e0af-4e02-aea4-272053292400" providerId="ADAL" clId="{24352454-F0FD-4978-93E6-A2FA4AB78EB5}" dt="2024-04-11T21:32:54.646" v="17" actId="478"/>
          <ac:graphicFrameMkLst>
            <pc:docMk/>
            <pc:sldMk cId="3092823816" sldId="278"/>
            <ac:graphicFrameMk id="8" creationId="{2DB1344D-2862-C901-00A6-7ED830428924}"/>
          </ac:graphicFrameMkLst>
        </pc:graphicFrameChg>
        <pc:graphicFrameChg chg="del modGraphic">
          <ac:chgData name="Tarasenka, Kiryl" userId="fdd67a87-e0af-4e02-aea4-272053292400" providerId="ADAL" clId="{24352454-F0FD-4978-93E6-A2FA4AB78EB5}" dt="2024-04-11T21:32:50.428" v="16" actId="478"/>
          <ac:graphicFrameMkLst>
            <pc:docMk/>
            <pc:sldMk cId="3092823816" sldId="278"/>
            <ac:graphicFrameMk id="20" creationId="{3C318E7E-6088-61B5-1E8D-B00AE688B618}"/>
          </ac:graphicFrameMkLst>
        </pc:graphicFrameChg>
        <pc:picChg chg="del">
          <ac:chgData name="Tarasenka, Kiryl" userId="fdd67a87-e0af-4e02-aea4-272053292400" providerId="ADAL" clId="{24352454-F0FD-4978-93E6-A2FA4AB78EB5}" dt="2024-04-11T21:32:45.994" v="11" actId="478"/>
          <ac:picMkLst>
            <pc:docMk/>
            <pc:sldMk cId="3092823816" sldId="278"/>
            <ac:picMk id="16" creationId="{91B34713-181A-AC42-499D-210908967D7A}"/>
          </ac:picMkLst>
        </pc:picChg>
        <pc:picChg chg="del">
          <ac:chgData name="Tarasenka, Kiryl" userId="fdd67a87-e0af-4e02-aea4-272053292400" providerId="ADAL" clId="{24352454-F0FD-4978-93E6-A2FA4AB78EB5}" dt="2024-04-11T21:32:47.742" v="13" actId="478"/>
          <ac:picMkLst>
            <pc:docMk/>
            <pc:sldMk cId="3092823816" sldId="278"/>
            <ac:picMk id="17" creationId="{2E1041C2-411B-CE14-92B5-B1D439DEEE7C}"/>
          </ac:picMkLst>
        </pc:picChg>
      </pc:sldChg>
      <pc:sldChg chg="del">
        <pc:chgData name="Tarasenka, Kiryl" userId="fdd67a87-e0af-4e02-aea4-272053292400" providerId="ADAL" clId="{24352454-F0FD-4978-93E6-A2FA4AB78EB5}" dt="2024-04-11T21:32:56.972" v="18" actId="47"/>
        <pc:sldMkLst>
          <pc:docMk/>
          <pc:sldMk cId="2237583369" sldId="279"/>
        </pc:sldMkLst>
      </pc:sldChg>
      <pc:sldChg chg="del">
        <pc:chgData name="Tarasenka, Kiryl" userId="fdd67a87-e0af-4e02-aea4-272053292400" providerId="ADAL" clId="{24352454-F0FD-4978-93E6-A2FA4AB78EB5}" dt="2024-04-11T21:32:57.845" v="19" actId="47"/>
        <pc:sldMkLst>
          <pc:docMk/>
          <pc:sldMk cId="4099878318" sldId="280"/>
        </pc:sldMkLst>
      </pc:sldChg>
      <pc:sldChg chg="del">
        <pc:chgData name="Tarasenka, Kiryl" userId="fdd67a87-e0af-4e02-aea4-272053292400" providerId="ADAL" clId="{24352454-F0FD-4978-93E6-A2FA4AB78EB5}" dt="2024-04-11T23:39:35.424" v="32" actId="47"/>
        <pc:sldMkLst>
          <pc:docMk/>
          <pc:sldMk cId="565980351" sldId="281"/>
        </pc:sldMkLst>
      </pc:sldChg>
      <pc:sldChg chg="del">
        <pc:chgData name="Tarasenka, Kiryl" userId="fdd67a87-e0af-4e02-aea4-272053292400" providerId="ADAL" clId="{24352454-F0FD-4978-93E6-A2FA4AB78EB5}" dt="2024-04-11T21:33:06.416" v="20" actId="47"/>
        <pc:sldMkLst>
          <pc:docMk/>
          <pc:sldMk cId="3254893262" sldId="282"/>
        </pc:sldMkLst>
      </pc:sldChg>
      <pc:sldChg chg="del">
        <pc:chgData name="Tarasenka, Kiryl" userId="fdd67a87-e0af-4e02-aea4-272053292400" providerId="ADAL" clId="{24352454-F0FD-4978-93E6-A2FA4AB78EB5}" dt="2024-04-11T21:33:24.538" v="21" actId="47"/>
        <pc:sldMkLst>
          <pc:docMk/>
          <pc:sldMk cId="1167427621" sldId="283"/>
        </pc:sldMkLst>
      </pc:sldChg>
      <pc:sldChg chg="del">
        <pc:chgData name="Tarasenka, Kiryl" userId="fdd67a87-e0af-4e02-aea4-272053292400" providerId="ADAL" clId="{24352454-F0FD-4978-93E6-A2FA4AB78EB5}" dt="2024-04-11T21:33:36.660" v="22" actId="47"/>
        <pc:sldMkLst>
          <pc:docMk/>
          <pc:sldMk cId="10253855" sldId="284"/>
        </pc:sldMkLst>
      </pc:sldChg>
      <pc:sldChg chg="del">
        <pc:chgData name="Tarasenka, Kiryl" userId="fdd67a87-e0af-4e02-aea4-272053292400" providerId="ADAL" clId="{24352454-F0FD-4978-93E6-A2FA4AB78EB5}" dt="2024-04-11T21:33:38.148" v="23" actId="47"/>
        <pc:sldMkLst>
          <pc:docMk/>
          <pc:sldMk cId="2772799953" sldId="285"/>
        </pc:sldMkLst>
      </pc:sldChg>
      <pc:sldChg chg="addSp delSp modSp mod">
        <pc:chgData name="Tarasenka, Kiryl" userId="fdd67a87-e0af-4e02-aea4-272053292400" providerId="ADAL" clId="{24352454-F0FD-4978-93E6-A2FA4AB78EB5}" dt="2024-04-12T02:29:44.618" v="686" actId="1076"/>
        <pc:sldMkLst>
          <pc:docMk/>
          <pc:sldMk cId="880296728" sldId="291"/>
        </pc:sldMkLst>
        <pc:picChg chg="add del">
          <ac:chgData name="Tarasenka, Kiryl" userId="fdd67a87-e0af-4e02-aea4-272053292400" providerId="ADAL" clId="{24352454-F0FD-4978-93E6-A2FA4AB78EB5}" dt="2024-04-12T02:16:00.924" v="359" actId="21"/>
          <ac:picMkLst>
            <pc:docMk/>
            <pc:sldMk cId="880296728" sldId="291"/>
            <ac:picMk id="5" creationId="{EA4A818F-C264-6C3F-06BD-DB2359D96127}"/>
          </ac:picMkLst>
        </pc:picChg>
        <pc:picChg chg="add mod">
          <ac:chgData name="Tarasenka, Kiryl" userId="fdd67a87-e0af-4e02-aea4-272053292400" providerId="ADAL" clId="{24352454-F0FD-4978-93E6-A2FA4AB78EB5}" dt="2024-04-12T02:16:44.195" v="369" actId="1076"/>
          <ac:picMkLst>
            <pc:docMk/>
            <pc:sldMk cId="880296728" sldId="291"/>
            <ac:picMk id="6" creationId="{300B4477-4945-64FA-A758-9FF911357BB7}"/>
          </ac:picMkLst>
        </pc:picChg>
        <pc:picChg chg="add del mod">
          <ac:chgData name="Tarasenka, Kiryl" userId="fdd67a87-e0af-4e02-aea4-272053292400" providerId="ADAL" clId="{24352454-F0FD-4978-93E6-A2FA4AB78EB5}" dt="2024-04-12T02:24:37.489" v="419" actId="478"/>
          <ac:picMkLst>
            <pc:docMk/>
            <pc:sldMk cId="880296728" sldId="291"/>
            <ac:picMk id="8" creationId="{E904445A-7591-A692-5ED1-E673FA11DFFB}"/>
          </ac:picMkLst>
        </pc:picChg>
        <pc:picChg chg="mod">
          <ac:chgData name="Tarasenka, Kiryl" userId="fdd67a87-e0af-4e02-aea4-272053292400" providerId="ADAL" clId="{24352454-F0FD-4978-93E6-A2FA4AB78EB5}" dt="2024-04-12T02:29:44.618" v="686" actId="1076"/>
          <ac:picMkLst>
            <pc:docMk/>
            <pc:sldMk cId="880296728" sldId="291"/>
            <ac:picMk id="10" creationId="{2F413E96-5032-DAD4-0AF4-74AB6AAC30B3}"/>
          </ac:picMkLst>
        </pc:picChg>
      </pc:sldChg>
      <pc:sldChg chg="del">
        <pc:chgData name="Tarasenka, Kiryl" userId="fdd67a87-e0af-4e02-aea4-272053292400" providerId="ADAL" clId="{24352454-F0FD-4978-93E6-A2FA4AB78EB5}" dt="2024-04-11T23:39:27.380" v="31" actId="47"/>
        <pc:sldMkLst>
          <pc:docMk/>
          <pc:sldMk cId="3178327199" sldId="292"/>
        </pc:sldMkLst>
      </pc:sldChg>
      <pc:sldChg chg="add">
        <pc:chgData name="Tarasenka, Kiryl" userId="fdd67a87-e0af-4e02-aea4-272053292400" providerId="ADAL" clId="{24352454-F0FD-4978-93E6-A2FA4AB78EB5}" dt="2024-04-12T01:45:46.630" v="306"/>
        <pc:sldMkLst>
          <pc:docMk/>
          <pc:sldMk cId="3466875878" sldId="292"/>
        </pc:sldMkLst>
      </pc:sldChg>
      <pc:sldChg chg="addSp delSp modSp add mod">
        <pc:chgData name="Tarasenka, Kiryl" userId="fdd67a87-e0af-4e02-aea4-272053292400" providerId="ADAL" clId="{24352454-F0FD-4978-93E6-A2FA4AB78EB5}" dt="2024-04-12T02:23:13.328" v="406" actId="1076"/>
        <pc:sldMkLst>
          <pc:docMk/>
          <pc:sldMk cId="131691071" sldId="293"/>
        </pc:sldMkLst>
        <pc:spChg chg="add mod">
          <ac:chgData name="Tarasenka, Kiryl" userId="fdd67a87-e0af-4e02-aea4-272053292400" providerId="ADAL" clId="{24352454-F0FD-4978-93E6-A2FA4AB78EB5}" dt="2024-04-12T02:23:13.328" v="406" actId="1076"/>
          <ac:spMkLst>
            <pc:docMk/>
            <pc:sldMk cId="131691071" sldId="293"/>
            <ac:spMk id="8" creationId="{AF387397-1917-6A39-B20D-7AF61D2F8765}"/>
          </ac:spMkLst>
        </pc:spChg>
        <pc:picChg chg="add del mod">
          <ac:chgData name="Tarasenka, Kiryl" userId="fdd67a87-e0af-4e02-aea4-272053292400" providerId="ADAL" clId="{24352454-F0FD-4978-93E6-A2FA4AB78EB5}" dt="2024-04-12T02:22:06.872" v="374" actId="478"/>
          <ac:picMkLst>
            <pc:docMk/>
            <pc:sldMk cId="131691071" sldId="293"/>
            <ac:picMk id="5" creationId="{822538B2-7021-0B44-2EC9-5DE7760DABFD}"/>
          </ac:picMkLst>
        </pc:picChg>
        <pc:picChg chg="add mod">
          <ac:chgData name="Tarasenka, Kiryl" userId="fdd67a87-e0af-4e02-aea4-272053292400" providerId="ADAL" clId="{24352454-F0FD-4978-93E6-A2FA4AB78EB5}" dt="2024-04-12T02:22:42.814" v="377" actId="14100"/>
          <ac:picMkLst>
            <pc:docMk/>
            <pc:sldMk cId="131691071" sldId="293"/>
            <ac:picMk id="7" creationId="{89B65B26-B2D0-FD1D-0F82-B89889814B1D}"/>
          </ac:picMkLst>
        </pc:picChg>
        <pc:picChg chg="mod">
          <ac:chgData name="Tarasenka, Kiryl" userId="fdd67a87-e0af-4e02-aea4-272053292400" providerId="ADAL" clId="{24352454-F0FD-4978-93E6-A2FA4AB78EB5}" dt="2024-04-12T02:22:01.341" v="371" actId="1076"/>
          <ac:picMkLst>
            <pc:docMk/>
            <pc:sldMk cId="131691071" sldId="293"/>
            <ac:picMk id="10" creationId="{2F413E96-5032-DAD4-0AF4-74AB6AAC30B3}"/>
          </ac:picMkLst>
        </pc:picChg>
      </pc:sldChg>
      <pc:sldChg chg="del">
        <pc:chgData name="Tarasenka, Kiryl" userId="fdd67a87-e0af-4e02-aea4-272053292400" providerId="ADAL" clId="{24352454-F0FD-4978-93E6-A2FA4AB78EB5}" dt="2024-04-11T23:39:26.793" v="30" actId="47"/>
        <pc:sldMkLst>
          <pc:docMk/>
          <pc:sldMk cId="2071167147" sldId="293"/>
        </pc:sldMkLst>
      </pc:sldChg>
      <pc:sldChg chg="new del">
        <pc:chgData name="Tarasenka, Kiryl" userId="fdd67a87-e0af-4e02-aea4-272053292400" providerId="ADAL" clId="{24352454-F0FD-4978-93E6-A2FA4AB78EB5}" dt="2024-04-12T02:16:10.054" v="361" actId="47"/>
        <pc:sldMkLst>
          <pc:docMk/>
          <pc:sldMk cId="3096385064" sldId="293"/>
        </pc:sldMkLst>
      </pc:sldChg>
      <pc:sldChg chg="del">
        <pc:chgData name="Tarasenka, Kiryl" userId="fdd67a87-e0af-4e02-aea4-272053292400" providerId="ADAL" clId="{24352454-F0FD-4978-93E6-A2FA4AB78EB5}" dt="2024-04-11T23:39:23.691" v="29" actId="47"/>
        <pc:sldMkLst>
          <pc:docMk/>
          <pc:sldMk cId="3327929584" sldId="294"/>
        </pc:sldMkLst>
      </pc:sldChg>
      <pc:sldChg chg="new del">
        <pc:chgData name="Tarasenka, Kiryl" userId="fdd67a87-e0af-4e02-aea4-272053292400" providerId="ADAL" clId="{24352454-F0FD-4978-93E6-A2FA4AB78EB5}" dt="2024-04-12T02:23:26.003" v="408" actId="47"/>
        <pc:sldMkLst>
          <pc:docMk/>
          <pc:sldMk cId="3621237501" sldId="294"/>
        </pc:sldMkLst>
      </pc:sldChg>
      <pc:sldChg chg="addSp delSp modSp add mod ord">
        <pc:chgData name="Tarasenka, Kiryl" userId="fdd67a87-e0af-4e02-aea4-272053292400" providerId="ADAL" clId="{24352454-F0FD-4978-93E6-A2FA4AB78EB5}" dt="2024-04-12T02:31:32.034" v="690" actId="1076"/>
        <pc:sldMkLst>
          <pc:docMk/>
          <pc:sldMk cId="4011325129" sldId="294"/>
        </pc:sldMkLst>
        <pc:spChg chg="add mod">
          <ac:chgData name="Tarasenka, Kiryl" userId="fdd67a87-e0af-4e02-aea4-272053292400" providerId="ADAL" clId="{24352454-F0FD-4978-93E6-A2FA4AB78EB5}" dt="2024-04-12T02:29:48.028" v="687" actId="1076"/>
          <ac:spMkLst>
            <pc:docMk/>
            <pc:sldMk cId="4011325129" sldId="294"/>
            <ac:spMk id="3" creationId="{A5B1F06E-AC33-3C01-067C-80771D79E4BD}"/>
          </ac:spMkLst>
        </pc:spChg>
        <pc:picChg chg="add mod">
          <ac:chgData name="Tarasenka, Kiryl" userId="fdd67a87-e0af-4e02-aea4-272053292400" providerId="ADAL" clId="{24352454-F0FD-4978-93E6-A2FA4AB78EB5}" dt="2024-04-12T02:31:32.034" v="690" actId="1076"/>
          <ac:picMkLst>
            <pc:docMk/>
            <pc:sldMk cId="4011325129" sldId="294"/>
            <ac:picMk id="6" creationId="{CFF49159-661C-2247-E649-672F0A849721}"/>
          </ac:picMkLst>
        </pc:picChg>
        <pc:picChg chg="del">
          <ac:chgData name="Tarasenka, Kiryl" userId="fdd67a87-e0af-4e02-aea4-272053292400" providerId="ADAL" clId="{24352454-F0FD-4978-93E6-A2FA4AB78EB5}" dt="2024-04-12T02:23:31.465" v="412" actId="478"/>
          <ac:picMkLst>
            <pc:docMk/>
            <pc:sldMk cId="4011325129" sldId="294"/>
            <ac:picMk id="10" creationId="{2F413E96-5032-DAD4-0AF4-74AB6AAC30B3}"/>
          </ac:picMkLst>
        </pc:picChg>
      </pc:sldChg>
      <pc:sldChg chg="modSp add mod">
        <pc:chgData name="Tarasenka, Kiryl" userId="fdd67a87-e0af-4e02-aea4-272053292400" providerId="ADAL" clId="{24352454-F0FD-4978-93E6-A2FA4AB78EB5}" dt="2024-04-12T10:52:32.977" v="693" actId="732"/>
        <pc:sldMkLst>
          <pc:docMk/>
          <pc:sldMk cId="3212292291" sldId="295"/>
        </pc:sldMkLst>
        <pc:picChg chg="mod modCrop">
          <ac:chgData name="Tarasenka, Kiryl" userId="fdd67a87-e0af-4e02-aea4-272053292400" providerId="ADAL" clId="{24352454-F0FD-4978-93E6-A2FA4AB78EB5}" dt="2024-04-12T10:52:32.977" v="693" actId="732"/>
          <ac:picMkLst>
            <pc:docMk/>
            <pc:sldMk cId="3212292291" sldId="295"/>
            <ac:picMk id="6" creationId="{C1D71850-082F-F4B5-126E-C2361C95FB96}"/>
          </ac:picMkLst>
        </pc:picChg>
      </pc:sldChg>
      <pc:sldChg chg="modSp add mod">
        <pc:chgData name="Tarasenka, Kiryl" userId="fdd67a87-e0af-4e02-aea4-272053292400" providerId="ADAL" clId="{24352454-F0FD-4978-93E6-A2FA4AB78EB5}" dt="2024-04-12T10:54:31.175" v="697" actId="14826"/>
        <pc:sldMkLst>
          <pc:docMk/>
          <pc:sldMk cId="555060160" sldId="296"/>
        </pc:sldMkLst>
        <pc:picChg chg="mod">
          <ac:chgData name="Tarasenka, Kiryl" userId="fdd67a87-e0af-4e02-aea4-272053292400" providerId="ADAL" clId="{24352454-F0FD-4978-93E6-A2FA4AB78EB5}" dt="2024-04-12T10:54:31.175" v="697" actId="14826"/>
          <ac:picMkLst>
            <pc:docMk/>
            <pc:sldMk cId="555060160" sldId="296"/>
            <ac:picMk id="6" creationId="{C1D71850-082F-F4B5-126E-C2361C95FB96}"/>
          </ac:picMkLst>
        </pc:picChg>
      </pc:sldChg>
      <pc:sldChg chg="add del">
        <pc:chgData name="Tarasenka, Kiryl" userId="fdd67a87-e0af-4e02-aea4-272053292400" providerId="ADAL" clId="{24352454-F0FD-4978-93E6-A2FA4AB78EB5}" dt="2024-04-12T10:54:18.938" v="695" actId="2890"/>
        <pc:sldMkLst>
          <pc:docMk/>
          <pc:sldMk cId="1503745968" sldId="296"/>
        </pc:sldMkLst>
      </pc:sldChg>
      <pc:sldChg chg="modSp add mod">
        <pc:chgData name="Tarasenka, Kiryl" userId="fdd67a87-e0af-4e02-aea4-272053292400" providerId="ADAL" clId="{24352454-F0FD-4978-93E6-A2FA4AB78EB5}" dt="2024-04-12T10:56:27.340" v="727" actId="732"/>
        <pc:sldMkLst>
          <pc:docMk/>
          <pc:sldMk cId="1611109902" sldId="297"/>
        </pc:sldMkLst>
        <pc:spChg chg="mod">
          <ac:chgData name="Tarasenka, Kiryl" userId="fdd67a87-e0af-4e02-aea4-272053292400" providerId="ADAL" clId="{24352454-F0FD-4978-93E6-A2FA4AB78EB5}" dt="2024-04-12T10:56:00.908" v="726" actId="20577"/>
          <ac:spMkLst>
            <pc:docMk/>
            <pc:sldMk cId="1611109902" sldId="297"/>
            <ac:spMk id="2" creationId="{A4D7156B-5776-0353-A576-1471F6C193C1}"/>
          </ac:spMkLst>
        </pc:spChg>
        <pc:picChg chg="mod modCrop">
          <ac:chgData name="Tarasenka, Kiryl" userId="fdd67a87-e0af-4e02-aea4-272053292400" providerId="ADAL" clId="{24352454-F0FD-4978-93E6-A2FA4AB78EB5}" dt="2024-04-12T10:56:27.340" v="727" actId="732"/>
          <ac:picMkLst>
            <pc:docMk/>
            <pc:sldMk cId="1611109902" sldId="297"/>
            <ac:picMk id="13" creationId="{99185870-09A9-7270-F129-F8198FDE4C7E}"/>
          </ac:picMkLst>
        </pc:picChg>
      </pc:sldChg>
    </pc:docChg>
  </pc:docChgLst>
  <pc:docChgLst>
    <pc:chgData name="Tarasenka, Kiryl" userId="fdd67a87-e0af-4e02-aea4-272053292400" providerId="ADAL" clId="{71ABC2BC-4FFD-4347-97F7-AA1D52DD202E}"/>
    <pc:docChg chg="undo custSel addSld delSld modSld">
      <pc:chgData name="Tarasenka, Kiryl" userId="fdd67a87-e0af-4e02-aea4-272053292400" providerId="ADAL" clId="{71ABC2BC-4FFD-4347-97F7-AA1D52DD202E}" dt="2024-03-15T16:29:41.570" v="8998" actId="20577"/>
      <pc:docMkLst>
        <pc:docMk/>
      </pc:docMkLst>
      <pc:sldChg chg="addSp delSp modSp mod">
        <pc:chgData name="Tarasenka, Kiryl" userId="fdd67a87-e0af-4e02-aea4-272053292400" providerId="ADAL" clId="{71ABC2BC-4FFD-4347-97F7-AA1D52DD202E}" dt="2024-03-13T20:26:49.611" v="520" actId="20577"/>
        <pc:sldMkLst>
          <pc:docMk/>
          <pc:sldMk cId="0" sldId="256"/>
        </pc:sldMkLst>
        <pc:spChg chg="mod">
          <ac:chgData name="Tarasenka, Kiryl" userId="fdd67a87-e0af-4e02-aea4-272053292400" providerId="ADAL" clId="{71ABC2BC-4FFD-4347-97F7-AA1D52DD202E}" dt="2024-03-13T16:49:47.350" v="142" actId="20577"/>
          <ac:spMkLst>
            <pc:docMk/>
            <pc:sldMk cId="0" sldId="256"/>
            <ac:spMk id="2" creationId="{00000000-0000-0000-0000-000000000000}"/>
          </ac:spMkLst>
        </pc:spChg>
        <pc:spChg chg="add del mod">
          <ac:chgData name="Tarasenka, Kiryl" userId="fdd67a87-e0af-4e02-aea4-272053292400" providerId="ADAL" clId="{71ABC2BC-4FFD-4347-97F7-AA1D52DD202E}" dt="2024-03-13T20:26:49.611" v="520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Tarasenka, Kiryl" userId="fdd67a87-e0af-4e02-aea4-272053292400" providerId="ADAL" clId="{71ABC2BC-4FFD-4347-97F7-AA1D52DD202E}" dt="2024-03-13T16:48:59.916" v="84" actId="14100"/>
          <ac:spMkLst>
            <pc:docMk/>
            <pc:sldMk cId="0" sldId="256"/>
            <ac:spMk id="4" creationId="{00000000-0000-0000-0000-000000000000}"/>
          </ac:spMkLst>
        </pc:spChg>
        <pc:spChg chg="mod">
          <ac:chgData name="Tarasenka, Kiryl" userId="fdd67a87-e0af-4e02-aea4-272053292400" providerId="ADAL" clId="{71ABC2BC-4FFD-4347-97F7-AA1D52DD202E}" dt="2024-03-13T20:26:35.882" v="518" actId="113"/>
          <ac:spMkLst>
            <pc:docMk/>
            <pc:sldMk cId="0" sldId="256"/>
            <ac:spMk id="5" creationId="{00000000-0000-0000-0000-000000000000}"/>
          </ac:spMkLst>
        </pc:spChg>
      </pc:sldChg>
      <pc:sldChg chg="addSp delSp modSp del mod chgLayout modNotesTx">
        <pc:chgData name="Tarasenka, Kiryl" userId="fdd67a87-e0af-4e02-aea4-272053292400" providerId="ADAL" clId="{71ABC2BC-4FFD-4347-97F7-AA1D52DD202E}" dt="2024-03-14T15:56:19.104" v="1046" actId="1076"/>
        <pc:sldMkLst>
          <pc:docMk/>
          <pc:sldMk cId="3486603451" sldId="257"/>
        </pc:sldMkLst>
        <pc:spChg chg="mod ord">
          <ac:chgData name="Tarasenka, Kiryl" userId="fdd67a87-e0af-4e02-aea4-272053292400" providerId="ADAL" clId="{71ABC2BC-4FFD-4347-97F7-AA1D52DD202E}" dt="2024-03-14T15:24:44.832" v="826" actId="1076"/>
          <ac:spMkLst>
            <pc:docMk/>
            <pc:sldMk cId="3486603451" sldId="257"/>
            <ac:spMk id="2" creationId="{A4D7156B-5776-0353-A576-1471F6C193C1}"/>
          </ac:spMkLst>
        </pc:spChg>
        <pc:spChg chg="del mod ord">
          <ac:chgData name="Tarasenka, Kiryl" userId="fdd67a87-e0af-4e02-aea4-272053292400" providerId="ADAL" clId="{71ABC2BC-4FFD-4347-97F7-AA1D52DD202E}" dt="2024-03-14T15:29:38.964" v="844" actId="478"/>
          <ac:spMkLst>
            <pc:docMk/>
            <pc:sldMk cId="3486603451" sldId="257"/>
            <ac:spMk id="3" creationId="{072F5A45-A681-E67C-C379-26ED78437EFF}"/>
          </ac:spMkLst>
        </pc:spChg>
        <pc:spChg chg="add del mod">
          <ac:chgData name="Tarasenka, Kiryl" userId="fdd67a87-e0af-4e02-aea4-272053292400" providerId="ADAL" clId="{71ABC2BC-4FFD-4347-97F7-AA1D52DD202E}" dt="2024-03-14T15:11:32.330" v="548" actId="6264"/>
          <ac:spMkLst>
            <pc:docMk/>
            <pc:sldMk cId="3486603451" sldId="257"/>
            <ac:spMk id="4" creationId="{0425285B-7399-6ED6-A3E9-E6EEAC5616CD}"/>
          </ac:spMkLst>
        </pc:spChg>
        <pc:spChg chg="add mod ord">
          <ac:chgData name="Tarasenka, Kiryl" userId="fdd67a87-e0af-4e02-aea4-272053292400" providerId="ADAL" clId="{71ABC2BC-4FFD-4347-97F7-AA1D52DD202E}" dt="2024-03-14T15:24:35.233" v="823" actId="1076"/>
          <ac:spMkLst>
            <pc:docMk/>
            <pc:sldMk cId="3486603451" sldId="257"/>
            <ac:spMk id="4" creationId="{BF2F2466-3909-9062-8F7A-C6BBC1FC7BEB}"/>
          </ac:spMkLst>
        </pc:spChg>
        <pc:spChg chg="add del mod">
          <ac:chgData name="Tarasenka, Kiryl" userId="fdd67a87-e0af-4e02-aea4-272053292400" providerId="ADAL" clId="{71ABC2BC-4FFD-4347-97F7-AA1D52DD202E}" dt="2024-03-14T15:11:32.330" v="548" actId="6264"/>
          <ac:spMkLst>
            <pc:docMk/>
            <pc:sldMk cId="3486603451" sldId="257"/>
            <ac:spMk id="5" creationId="{D960D74E-811C-965F-C438-3E112258D4FF}"/>
          </ac:spMkLst>
        </pc:spChg>
        <pc:spChg chg="add del mod">
          <ac:chgData name="Tarasenka, Kiryl" userId="fdd67a87-e0af-4e02-aea4-272053292400" providerId="ADAL" clId="{71ABC2BC-4FFD-4347-97F7-AA1D52DD202E}" dt="2024-03-14T15:29:40.917" v="845" actId="478"/>
          <ac:spMkLst>
            <pc:docMk/>
            <pc:sldMk cId="3486603451" sldId="257"/>
            <ac:spMk id="8" creationId="{06FEE470-BAFE-A9A4-AA00-AF3D46AA4994}"/>
          </ac:spMkLst>
        </pc:spChg>
        <pc:spChg chg="add mod">
          <ac:chgData name="Tarasenka, Kiryl" userId="fdd67a87-e0af-4e02-aea4-272053292400" providerId="ADAL" clId="{71ABC2BC-4FFD-4347-97F7-AA1D52DD202E}" dt="2024-03-14T15:56:19.104" v="1046" actId="1076"/>
          <ac:spMkLst>
            <pc:docMk/>
            <pc:sldMk cId="3486603451" sldId="257"/>
            <ac:spMk id="12" creationId="{C52FE432-7E7E-85B5-3430-5CA849E8D395}"/>
          </ac:spMkLst>
        </pc:spChg>
        <pc:picChg chg="add mod">
          <ac:chgData name="Tarasenka, Kiryl" userId="fdd67a87-e0af-4e02-aea4-272053292400" providerId="ADAL" clId="{71ABC2BC-4FFD-4347-97F7-AA1D52DD202E}" dt="2024-03-14T15:30:42.292" v="860" actId="1076"/>
          <ac:picMkLst>
            <pc:docMk/>
            <pc:sldMk cId="3486603451" sldId="257"/>
            <ac:picMk id="6" creationId="{01741500-42C5-70AF-6C73-E7FCBAA5CA5A}"/>
          </ac:picMkLst>
        </pc:picChg>
        <pc:picChg chg="add mod">
          <ac:chgData name="Tarasenka, Kiryl" userId="fdd67a87-e0af-4e02-aea4-272053292400" providerId="ADAL" clId="{71ABC2BC-4FFD-4347-97F7-AA1D52DD202E}" dt="2024-03-14T15:30:48.303" v="861" actId="1076"/>
          <ac:picMkLst>
            <pc:docMk/>
            <pc:sldMk cId="3486603451" sldId="257"/>
            <ac:picMk id="10" creationId="{303DD233-376B-7C2E-F710-86F857E837E4}"/>
          </ac:picMkLst>
        </pc:picChg>
        <pc:picChg chg="add del mod">
          <ac:chgData name="Tarasenka, Kiryl" userId="fdd67a87-e0af-4e02-aea4-272053292400" providerId="ADAL" clId="{71ABC2BC-4FFD-4347-97F7-AA1D52DD202E}" dt="2024-03-14T15:29:52.309" v="851" actId="478"/>
          <ac:picMkLst>
            <pc:docMk/>
            <pc:sldMk cId="3486603451" sldId="257"/>
            <ac:picMk id="11" creationId="{5E1092A6-236F-ECE0-5F2E-2AB67FFF8F29}"/>
          </ac:picMkLst>
        </pc:picChg>
        <pc:picChg chg="add del">
          <ac:chgData name="Tarasenka, Kiryl" userId="fdd67a87-e0af-4e02-aea4-272053292400" providerId="ADAL" clId="{71ABC2BC-4FFD-4347-97F7-AA1D52DD202E}" dt="2024-03-14T15:31:09.069" v="871" actId="478"/>
          <ac:picMkLst>
            <pc:docMk/>
            <pc:sldMk cId="3486603451" sldId="257"/>
            <ac:picMk id="14" creationId="{E611ABF8-3D4A-3DB1-4C0E-C843CFB55C17}"/>
          </ac:picMkLst>
        </pc:picChg>
        <pc:picChg chg="add del mod">
          <ac:chgData name="Tarasenka, Kiryl" userId="fdd67a87-e0af-4e02-aea4-272053292400" providerId="ADAL" clId="{71ABC2BC-4FFD-4347-97F7-AA1D52DD202E}" dt="2024-03-14T15:30:12.167" v="857" actId="478"/>
          <ac:picMkLst>
            <pc:docMk/>
            <pc:sldMk cId="3486603451" sldId="257"/>
            <ac:picMk id="1026" creationId="{D0FDFC18-874D-4943-0057-F69EE5A5E03B}"/>
          </ac:picMkLst>
        </pc:picChg>
      </pc:sldChg>
      <pc:sldChg chg="new del">
        <pc:chgData name="Tarasenka, Kiryl" userId="fdd67a87-e0af-4e02-aea4-272053292400" providerId="ADAL" clId="{71ABC2BC-4FFD-4347-97F7-AA1D52DD202E}" dt="2024-03-14T15:19:37.803" v="692" actId="47"/>
        <pc:sldMkLst>
          <pc:docMk/>
          <pc:sldMk cId="765103572" sldId="258"/>
        </pc:sldMkLst>
      </pc:sldChg>
      <pc:sldChg chg="add del">
        <pc:chgData name="Tarasenka, Kiryl" userId="fdd67a87-e0af-4e02-aea4-272053292400" providerId="ADAL" clId="{71ABC2BC-4FFD-4347-97F7-AA1D52DD202E}" dt="2024-03-14T15:23:05.045" v="804" actId="47"/>
        <pc:sldMkLst>
          <pc:docMk/>
          <pc:sldMk cId="1900635553" sldId="258"/>
        </pc:sldMkLst>
      </pc:sldChg>
      <pc:sldChg chg="addSp delSp add del mod">
        <pc:chgData name="Tarasenka, Kiryl" userId="fdd67a87-e0af-4e02-aea4-272053292400" providerId="ADAL" clId="{71ABC2BC-4FFD-4347-97F7-AA1D52DD202E}" dt="2024-03-14T15:29:54.791" v="853" actId="47"/>
        <pc:sldMkLst>
          <pc:docMk/>
          <pc:sldMk cId="2377446164" sldId="258"/>
        </pc:sldMkLst>
        <pc:picChg chg="add del">
          <ac:chgData name="Tarasenka, Kiryl" userId="fdd67a87-e0af-4e02-aea4-272053292400" providerId="ADAL" clId="{71ABC2BC-4FFD-4347-97F7-AA1D52DD202E}" dt="2024-03-14T15:29:31.654" v="843" actId="478"/>
          <ac:picMkLst>
            <pc:docMk/>
            <pc:sldMk cId="2377446164" sldId="258"/>
            <ac:picMk id="6" creationId="{01741500-42C5-70AF-6C73-E7FCBAA5CA5A}"/>
          </ac:picMkLst>
        </pc:picChg>
        <pc:picChg chg="add del">
          <ac:chgData name="Tarasenka, Kiryl" userId="fdd67a87-e0af-4e02-aea4-272053292400" providerId="ADAL" clId="{71ABC2BC-4FFD-4347-97F7-AA1D52DD202E}" dt="2024-03-14T15:29:29.077" v="842" actId="478"/>
          <ac:picMkLst>
            <pc:docMk/>
            <pc:sldMk cId="2377446164" sldId="258"/>
            <ac:picMk id="1026" creationId="{D0FDFC18-874D-4943-0057-F69EE5A5E03B}"/>
          </ac:picMkLst>
        </pc:picChg>
      </pc:sldChg>
      <pc:sldChg chg="addSp delSp modSp add mod modNotesTx">
        <pc:chgData name="Tarasenka, Kiryl" userId="fdd67a87-e0af-4e02-aea4-272053292400" providerId="ADAL" clId="{71ABC2BC-4FFD-4347-97F7-AA1D52DD202E}" dt="2024-03-14T15:56:31.637" v="1049" actId="20577"/>
        <pc:sldMkLst>
          <pc:docMk/>
          <pc:sldMk cId="196179039" sldId="259"/>
        </pc:sldMkLst>
        <pc:spChg chg="add mod">
          <ac:chgData name="Tarasenka, Kiryl" userId="fdd67a87-e0af-4e02-aea4-272053292400" providerId="ADAL" clId="{71ABC2BC-4FFD-4347-97F7-AA1D52DD202E}" dt="2024-03-14T15:56:27.492" v="1047" actId="1076"/>
          <ac:spMkLst>
            <pc:docMk/>
            <pc:sldMk cId="196179039" sldId="259"/>
            <ac:spMk id="3" creationId="{A99023DC-2264-C25A-BA91-20AD93F993EB}"/>
          </ac:spMkLst>
        </pc:spChg>
        <pc:spChg chg="add mod">
          <ac:chgData name="Tarasenka, Kiryl" userId="fdd67a87-e0af-4e02-aea4-272053292400" providerId="ADAL" clId="{71ABC2BC-4FFD-4347-97F7-AA1D52DD202E}" dt="2024-03-14T15:56:31.637" v="1049" actId="20577"/>
          <ac:spMkLst>
            <pc:docMk/>
            <pc:sldMk cId="196179039" sldId="259"/>
            <ac:spMk id="5" creationId="{756FAEAF-5D9D-3CC5-6ED5-7F8C08025E15}"/>
          </ac:spMkLst>
        </pc:spChg>
        <pc:picChg chg="del">
          <ac:chgData name="Tarasenka, Kiryl" userId="fdd67a87-e0af-4e02-aea4-272053292400" providerId="ADAL" clId="{71ABC2BC-4FFD-4347-97F7-AA1D52DD202E}" dt="2024-03-14T15:29:58.626" v="855" actId="478"/>
          <ac:picMkLst>
            <pc:docMk/>
            <pc:sldMk cId="196179039" sldId="259"/>
            <ac:picMk id="6" creationId="{01741500-42C5-70AF-6C73-E7FCBAA5CA5A}"/>
          </ac:picMkLst>
        </pc:picChg>
        <pc:picChg chg="del">
          <ac:chgData name="Tarasenka, Kiryl" userId="fdd67a87-e0af-4e02-aea4-272053292400" providerId="ADAL" clId="{71ABC2BC-4FFD-4347-97F7-AA1D52DD202E}" dt="2024-03-14T15:29:58.088" v="854" actId="478"/>
          <ac:picMkLst>
            <pc:docMk/>
            <pc:sldMk cId="196179039" sldId="259"/>
            <ac:picMk id="10" creationId="{303DD233-376B-7C2E-F710-86F857E837E4}"/>
          </ac:picMkLst>
        </pc:picChg>
        <pc:picChg chg="mod">
          <ac:chgData name="Tarasenka, Kiryl" userId="fdd67a87-e0af-4e02-aea4-272053292400" providerId="ADAL" clId="{71ABC2BC-4FFD-4347-97F7-AA1D52DD202E}" dt="2024-03-14T15:56:06.505" v="1042" actId="1076"/>
          <ac:picMkLst>
            <pc:docMk/>
            <pc:sldMk cId="196179039" sldId="259"/>
            <ac:picMk id="1026" creationId="{D0FDFC18-874D-4943-0057-F69EE5A5E03B}"/>
          </ac:picMkLst>
        </pc:picChg>
        <pc:picChg chg="add mod">
          <ac:chgData name="Tarasenka, Kiryl" userId="fdd67a87-e0af-4e02-aea4-272053292400" providerId="ADAL" clId="{71ABC2BC-4FFD-4347-97F7-AA1D52DD202E}" dt="2024-03-14T15:56:08.562" v="1043" actId="1076"/>
          <ac:picMkLst>
            <pc:docMk/>
            <pc:sldMk cId="196179039" sldId="259"/>
            <ac:picMk id="2050" creationId="{C6CD7FDF-819A-50DC-B75B-CB1764001461}"/>
          </ac:picMkLst>
        </pc:picChg>
      </pc:sldChg>
      <pc:sldChg chg="add del">
        <pc:chgData name="Tarasenka, Kiryl" userId="fdd67a87-e0af-4e02-aea4-272053292400" providerId="ADAL" clId="{71ABC2BC-4FFD-4347-97F7-AA1D52DD202E}" dt="2024-03-14T15:23:06.380" v="806" actId="47"/>
        <pc:sldMkLst>
          <pc:docMk/>
          <pc:sldMk cId="1415602633" sldId="259"/>
        </pc:sldMkLst>
      </pc:sldChg>
      <pc:sldChg chg="new del">
        <pc:chgData name="Tarasenka, Kiryl" userId="fdd67a87-e0af-4e02-aea4-272053292400" providerId="ADAL" clId="{71ABC2BC-4FFD-4347-97F7-AA1D52DD202E}" dt="2024-03-14T15:19:38.440" v="693" actId="47"/>
        <pc:sldMkLst>
          <pc:docMk/>
          <pc:sldMk cId="3569037294" sldId="259"/>
        </pc:sldMkLst>
      </pc:sldChg>
      <pc:sldChg chg="addSp delSp modSp add mod modNotesTx">
        <pc:chgData name="Tarasenka, Kiryl" userId="fdd67a87-e0af-4e02-aea4-272053292400" providerId="ADAL" clId="{71ABC2BC-4FFD-4347-97F7-AA1D52DD202E}" dt="2024-03-15T12:33:04.184" v="6321" actId="1076"/>
        <pc:sldMkLst>
          <pc:docMk/>
          <pc:sldMk cId="1195135596" sldId="260"/>
        </pc:sldMkLst>
        <pc:spChg chg="mod">
          <ac:chgData name="Tarasenka, Kiryl" userId="fdd67a87-e0af-4e02-aea4-272053292400" providerId="ADAL" clId="{71ABC2BC-4FFD-4347-97F7-AA1D52DD202E}" dt="2024-03-14T15:59:02.602" v="1090" actId="20577"/>
          <ac:spMkLst>
            <pc:docMk/>
            <pc:sldMk cId="1195135596" sldId="260"/>
            <ac:spMk id="2" creationId="{A4D7156B-5776-0353-A576-1471F6C193C1}"/>
          </ac:spMkLst>
        </pc:spChg>
        <pc:spChg chg="del">
          <ac:chgData name="Tarasenka, Kiryl" userId="fdd67a87-e0af-4e02-aea4-272053292400" providerId="ADAL" clId="{71ABC2BC-4FFD-4347-97F7-AA1D52DD202E}" dt="2024-03-14T15:58:49.256" v="1073" actId="478"/>
          <ac:spMkLst>
            <pc:docMk/>
            <pc:sldMk cId="1195135596" sldId="260"/>
            <ac:spMk id="3" creationId="{A99023DC-2264-C25A-BA91-20AD93F993EB}"/>
          </ac:spMkLst>
        </pc:spChg>
        <pc:spChg chg="mod">
          <ac:chgData name="Tarasenka, Kiryl" userId="fdd67a87-e0af-4e02-aea4-272053292400" providerId="ADAL" clId="{71ABC2BC-4FFD-4347-97F7-AA1D52DD202E}" dt="2024-03-14T15:59:13.670" v="1091" actId="14100"/>
          <ac:spMkLst>
            <pc:docMk/>
            <pc:sldMk cId="1195135596" sldId="260"/>
            <ac:spMk id="4" creationId="{BF2F2466-3909-9062-8F7A-C6BBC1FC7BEB}"/>
          </ac:spMkLst>
        </pc:spChg>
        <pc:spChg chg="del">
          <ac:chgData name="Tarasenka, Kiryl" userId="fdd67a87-e0af-4e02-aea4-272053292400" providerId="ADAL" clId="{71ABC2BC-4FFD-4347-97F7-AA1D52DD202E}" dt="2024-03-14T15:58:51.265" v="1074" actId="478"/>
          <ac:spMkLst>
            <pc:docMk/>
            <pc:sldMk cId="1195135596" sldId="260"/>
            <ac:spMk id="5" creationId="{756FAEAF-5D9D-3CC5-6ED5-7F8C08025E15}"/>
          </ac:spMkLst>
        </pc:spChg>
        <pc:spChg chg="add mod">
          <ac:chgData name="Tarasenka, Kiryl" userId="fdd67a87-e0af-4e02-aea4-272053292400" providerId="ADAL" clId="{71ABC2BC-4FFD-4347-97F7-AA1D52DD202E}" dt="2024-03-14T16:27:28.814" v="1902" actId="14100"/>
          <ac:spMkLst>
            <pc:docMk/>
            <pc:sldMk cId="1195135596" sldId="260"/>
            <ac:spMk id="6" creationId="{EC0D008D-5882-7B26-5C7B-EB12DF3CBBD7}"/>
          </ac:spMkLst>
        </pc:spChg>
        <pc:spChg chg="add mod ord">
          <ac:chgData name="Tarasenka, Kiryl" userId="fdd67a87-e0af-4e02-aea4-272053292400" providerId="ADAL" clId="{71ABC2BC-4FFD-4347-97F7-AA1D52DD202E}" dt="2024-03-15T12:30:29.362" v="6276" actId="1076"/>
          <ac:spMkLst>
            <pc:docMk/>
            <pc:sldMk cId="1195135596" sldId="260"/>
            <ac:spMk id="7" creationId="{FB57A24C-8DB1-5CDB-7D43-A6D726FDA9B1}"/>
          </ac:spMkLst>
        </pc:spChg>
        <pc:spChg chg="add mod">
          <ac:chgData name="Tarasenka, Kiryl" userId="fdd67a87-e0af-4e02-aea4-272053292400" providerId="ADAL" clId="{71ABC2BC-4FFD-4347-97F7-AA1D52DD202E}" dt="2024-03-15T12:30:24.584" v="6275" actId="1076"/>
          <ac:spMkLst>
            <pc:docMk/>
            <pc:sldMk cId="1195135596" sldId="260"/>
            <ac:spMk id="9" creationId="{0375B182-DEA4-7E69-395D-73082DB1A4DB}"/>
          </ac:spMkLst>
        </pc:spChg>
        <pc:spChg chg="add mod">
          <ac:chgData name="Tarasenka, Kiryl" userId="fdd67a87-e0af-4e02-aea4-272053292400" providerId="ADAL" clId="{71ABC2BC-4FFD-4347-97F7-AA1D52DD202E}" dt="2024-03-15T12:33:04.184" v="6321" actId="1076"/>
          <ac:spMkLst>
            <pc:docMk/>
            <pc:sldMk cId="1195135596" sldId="260"/>
            <ac:spMk id="10" creationId="{7BDBAF57-EE68-9BAD-040C-8641CB79B2E4}"/>
          </ac:spMkLst>
        </pc:spChg>
        <pc:picChg chg="add mod modCrop">
          <ac:chgData name="Tarasenka, Kiryl" userId="fdd67a87-e0af-4e02-aea4-272053292400" providerId="ADAL" clId="{71ABC2BC-4FFD-4347-97F7-AA1D52DD202E}" dt="2024-03-15T12:32:33.961" v="6320" actId="732"/>
          <ac:picMkLst>
            <pc:docMk/>
            <pc:sldMk cId="1195135596" sldId="260"/>
            <ac:picMk id="5" creationId="{0A9E6BAD-5CA1-B341-C47A-E75D7E62DE78}"/>
          </ac:picMkLst>
        </pc:picChg>
        <pc:picChg chg="add mod ord modCrop">
          <ac:chgData name="Tarasenka, Kiryl" userId="fdd67a87-e0af-4e02-aea4-272053292400" providerId="ADAL" clId="{71ABC2BC-4FFD-4347-97F7-AA1D52DD202E}" dt="2024-03-15T12:32:24.341" v="6317" actId="1076"/>
          <ac:picMkLst>
            <pc:docMk/>
            <pc:sldMk cId="1195135596" sldId="260"/>
            <ac:picMk id="8" creationId="{55C4C938-A932-3911-E204-86809F3A8310}"/>
          </ac:picMkLst>
        </pc:picChg>
        <pc:picChg chg="add mod ord modCrop">
          <ac:chgData name="Tarasenka, Kiryl" userId="fdd67a87-e0af-4e02-aea4-272053292400" providerId="ADAL" clId="{71ABC2BC-4FFD-4347-97F7-AA1D52DD202E}" dt="2024-03-15T12:32:24.119" v="6316" actId="1076"/>
          <ac:picMkLst>
            <pc:docMk/>
            <pc:sldMk cId="1195135596" sldId="260"/>
            <ac:picMk id="12" creationId="{F9C9CBEB-E714-8568-18A0-FB919ADB2608}"/>
          </ac:picMkLst>
        </pc:picChg>
        <pc:picChg chg="add mod">
          <ac:chgData name="Tarasenka, Kiryl" userId="fdd67a87-e0af-4e02-aea4-272053292400" providerId="ADAL" clId="{71ABC2BC-4FFD-4347-97F7-AA1D52DD202E}" dt="2024-03-15T12:32:25.063" v="6319" actId="1076"/>
          <ac:picMkLst>
            <pc:docMk/>
            <pc:sldMk cId="1195135596" sldId="260"/>
            <ac:picMk id="13" creationId="{F09DE8E3-E348-E076-2402-DDAA90F5F1E7}"/>
          </ac:picMkLst>
        </pc:picChg>
        <pc:picChg chg="del">
          <ac:chgData name="Tarasenka, Kiryl" userId="fdd67a87-e0af-4e02-aea4-272053292400" providerId="ADAL" clId="{71ABC2BC-4FFD-4347-97F7-AA1D52DD202E}" dt="2024-03-14T15:58:51.265" v="1074" actId="478"/>
          <ac:picMkLst>
            <pc:docMk/>
            <pc:sldMk cId="1195135596" sldId="260"/>
            <ac:picMk id="1026" creationId="{D0FDFC18-874D-4943-0057-F69EE5A5E03B}"/>
          </ac:picMkLst>
        </pc:picChg>
        <pc:picChg chg="del">
          <ac:chgData name="Tarasenka, Kiryl" userId="fdd67a87-e0af-4e02-aea4-272053292400" providerId="ADAL" clId="{71ABC2BC-4FFD-4347-97F7-AA1D52DD202E}" dt="2024-03-14T15:58:51.265" v="1074" actId="478"/>
          <ac:picMkLst>
            <pc:docMk/>
            <pc:sldMk cId="1195135596" sldId="260"/>
            <ac:picMk id="2050" creationId="{C6CD7FDF-819A-50DC-B75B-CB1764001461}"/>
          </ac:picMkLst>
        </pc:picChg>
      </pc:sldChg>
      <pc:sldChg chg="modSp new del mod">
        <pc:chgData name="Tarasenka, Kiryl" userId="fdd67a87-e0af-4e02-aea4-272053292400" providerId="ADAL" clId="{71ABC2BC-4FFD-4347-97F7-AA1D52DD202E}" dt="2024-03-14T15:58:37.006" v="1071" actId="2696"/>
        <pc:sldMkLst>
          <pc:docMk/>
          <pc:sldMk cId="1221085005" sldId="260"/>
        </pc:sldMkLst>
        <pc:spChg chg="mod">
          <ac:chgData name="Tarasenka, Kiryl" userId="fdd67a87-e0af-4e02-aea4-272053292400" providerId="ADAL" clId="{71ABC2BC-4FFD-4347-97F7-AA1D52DD202E}" dt="2024-03-14T15:58:28.687" v="1070" actId="20577"/>
          <ac:spMkLst>
            <pc:docMk/>
            <pc:sldMk cId="1221085005" sldId="260"/>
            <ac:spMk id="2" creationId="{5DAB8BA2-A5D8-D7D5-858A-ACCB18149456}"/>
          </ac:spMkLst>
        </pc:spChg>
      </pc:sldChg>
      <pc:sldChg chg="add del">
        <pc:chgData name="Tarasenka, Kiryl" userId="fdd67a87-e0af-4e02-aea4-272053292400" providerId="ADAL" clId="{71ABC2BC-4FFD-4347-97F7-AA1D52DD202E}" dt="2024-03-14T15:23:05.722" v="805" actId="47"/>
        <pc:sldMkLst>
          <pc:docMk/>
          <pc:sldMk cId="1892934493" sldId="260"/>
        </pc:sldMkLst>
      </pc:sldChg>
      <pc:sldChg chg="del">
        <pc:chgData name="Tarasenka, Kiryl" userId="fdd67a87-e0af-4e02-aea4-272053292400" providerId="ADAL" clId="{71ABC2BC-4FFD-4347-97F7-AA1D52DD202E}" dt="2024-03-14T15:19:38.877" v="694" actId="47"/>
        <pc:sldMkLst>
          <pc:docMk/>
          <pc:sldMk cId="3407753964" sldId="260"/>
        </pc:sldMkLst>
      </pc:sldChg>
      <pc:sldChg chg="addSp delSp modSp add mod modNotesTx">
        <pc:chgData name="Tarasenka, Kiryl" userId="fdd67a87-e0af-4e02-aea4-272053292400" providerId="ADAL" clId="{71ABC2BC-4FFD-4347-97F7-AA1D52DD202E}" dt="2024-03-14T18:52:15.983" v="3408" actId="20577"/>
        <pc:sldMkLst>
          <pc:docMk/>
          <pc:sldMk cId="1329147632" sldId="261"/>
        </pc:sldMkLst>
        <pc:spChg chg="mod">
          <ac:chgData name="Tarasenka, Kiryl" userId="fdd67a87-e0af-4e02-aea4-272053292400" providerId="ADAL" clId="{71ABC2BC-4FFD-4347-97F7-AA1D52DD202E}" dt="2024-03-14T18:52:15.983" v="3408" actId="20577"/>
          <ac:spMkLst>
            <pc:docMk/>
            <pc:sldMk cId="1329147632" sldId="261"/>
            <ac:spMk id="2" creationId="{A4D7156B-5776-0353-A576-1471F6C193C1}"/>
          </ac:spMkLst>
        </pc:spChg>
        <pc:spChg chg="add del mod">
          <ac:chgData name="Tarasenka, Kiryl" userId="fdd67a87-e0af-4e02-aea4-272053292400" providerId="ADAL" clId="{71ABC2BC-4FFD-4347-97F7-AA1D52DD202E}" dt="2024-03-14T16:41:55.869" v="2634" actId="478"/>
          <ac:spMkLst>
            <pc:docMk/>
            <pc:sldMk cId="1329147632" sldId="261"/>
            <ac:spMk id="5" creationId="{2909DB8B-53D9-B95E-9300-F4B3E57C414C}"/>
          </ac:spMkLst>
        </pc:spChg>
        <pc:spChg chg="del">
          <ac:chgData name="Tarasenka, Kiryl" userId="fdd67a87-e0af-4e02-aea4-272053292400" providerId="ADAL" clId="{71ABC2BC-4FFD-4347-97F7-AA1D52DD202E}" dt="2024-03-14T16:41:54.221" v="2633" actId="478"/>
          <ac:spMkLst>
            <pc:docMk/>
            <pc:sldMk cId="1329147632" sldId="261"/>
            <ac:spMk id="6" creationId="{EC0D008D-5882-7B26-5C7B-EB12DF3CBBD7}"/>
          </ac:spMkLst>
        </pc:spChg>
        <pc:spChg chg="del">
          <ac:chgData name="Tarasenka, Kiryl" userId="fdd67a87-e0af-4e02-aea4-272053292400" providerId="ADAL" clId="{71ABC2BC-4FFD-4347-97F7-AA1D52DD202E}" dt="2024-03-14T16:41:54.221" v="2633" actId="478"/>
          <ac:spMkLst>
            <pc:docMk/>
            <pc:sldMk cId="1329147632" sldId="261"/>
            <ac:spMk id="9" creationId="{0375B182-DEA4-7E69-395D-73082DB1A4DB}"/>
          </ac:spMkLst>
        </pc:spChg>
        <pc:picChg chg="del">
          <ac:chgData name="Tarasenka, Kiryl" userId="fdd67a87-e0af-4e02-aea4-272053292400" providerId="ADAL" clId="{71ABC2BC-4FFD-4347-97F7-AA1D52DD202E}" dt="2024-03-14T16:41:54.221" v="2633" actId="478"/>
          <ac:picMkLst>
            <pc:docMk/>
            <pc:sldMk cId="1329147632" sldId="261"/>
            <ac:picMk id="8" creationId="{55C4C938-A932-3911-E204-86809F3A8310}"/>
          </ac:picMkLst>
        </pc:picChg>
        <pc:picChg chg="add mod">
          <ac:chgData name="Tarasenka, Kiryl" userId="fdd67a87-e0af-4e02-aea4-272053292400" providerId="ADAL" clId="{71ABC2BC-4FFD-4347-97F7-AA1D52DD202E}" dt="2024-03-14T16:56:32.660" v="2683" actId="1076"/>
          <ac:picMkLst>
            <pc:docMk/>
            <pc:sldMk cId="1329147632" sldId="261"/>
            <ac:picMk id="10" creationId="{72181FE4-C465-6D0B-B183-9532DE0524ED}"/>
          </ac:picMkLst>
        </pc:picChg>
      </pc:sldChg>
      <pc:sldChg chg="del">
        <pc:chgData name="Tarasenka, Kiryl" userId="fdd67a87-e0af-4e02-aea4-272053292400" providerId="ADAL" clId="{71ABC2BC-4FFD-4347-97F7-AA1D52DD202E}" dt="2024-03-14T15:19:39.227" v="695" actId="47"/>
        <pc:sldMkLst>
          <pc:docMk/>
          <pc:sldMk cId="1856835043" sldId="261"/>
        </pc:sldMkLst>
      </pc:sldChg>
      <pc:sldChg chg="modSp new del mod">
        <pc:chgData name="Tarasenka, Kiryl" userId="fdd67a87-e0af-4e02-aea4-272053292400" providerId="ADAL" clId="{71ABC2BC-4FFD-4347-97F7-AA1D52DD202E}" dt="2024-03-14T16:41:47.155" v="2631" actId="47"/>
        <pc:sldMkLst>
          <pc:docMk/>
          <pc:sldMk cId="2255591038" sldId="261"/>
        </pc:sldMkLst>
        <pc:spChg chg="mod">
          <ac:chgData name="Tarasenka, Kiryl" userId="fdd67a87-e0af-4e02-aea4-272053292400" providerId="ADAL" clId="{71ABC2BC-4FFD-4347-97F7-AA1D52DD202E}" dt="2024-03-14T16:41:41.587" v="2630" actId="20577"/>
          <ac:spMkLst>
            <pc:docMk/>
            <pc:sldMk cId="2255591038" sldId="261"/>
            <ac:spMk id="2" creationId="{9AE0A4D3-E817-C8DE-0BC1-6BE9ED145523}"/>
          </ac:spMkLst>
        </pc:spChg>
      </pc:sldChg>
      <pc:sldChg chg="new del">
        <pc:chgData name="Tarasenka, Kiryl" userId="fdd67a87-e0af-4e02-aea4-272053292400" providerId="ADAL" clId="{71ABC2BC-4FFD-4347-97F7-AA1D52DD202E}" dt="2024-03-14T16:00:59.563" v="1093" actId="47"/>
        <pc:sldMkLst>
          <pc:docMk/>
          <pc:sldMk cId="2344607876" sldId="261"/>
        </pc:sldMkLst>
      </pc:sldChg>
      <pc:sldChg chg="delSp add del">
        <pc:chgData name="Tarasenka, Kiryl" userId="fdd67a87-e0af-4e02-aea4-272053292400" providerId="ADAL" clId="{71ABC2BC-4FFD-4347-97F7-AA1D52DD202E}" dt="2024-03-14T15:29:15.256" v="837" actId="2696"/>
        <pc:sldMkLst>
          <pc:docMk/>
          <pc:sldMk cId="3282618470" sldId="261"/>
        </pc:sldMkLst>
        <pc:picChg chg="del">
          <ac:chgData name="Tarasenka, Kiryl" userId="fdd67a87-e0af-4e02-aea4-272053292400" providerId="ADAL" clId="{71ABC2BC-4FFD-4347-97F7-AA1D52DD202E}" dt="2024-03-14T15:23:07.551" v="807" actId="478"/>
          <ac:picMkLst>
            <pc:docMk/>
            <pc:sldMk cId="3282618470" sldId="261"/>
            <ac:picMk id="1026" creationId="{D0FDFC18-874D-4943-0057-F69EE5A5E03B}"/>
          </ac:picMkLst>
        </pc:picChg>
      </pc:sldChg>
      <pc:sldChg chg="addSp delSp modSp add del mod modNotesTx">
        <pc:chgData name="Tarasenka, Kiryl" userId="fdd67a87-e0af-4e02-aea4-272053292400" providerId="ADAL" clId="{71ABC2BC-4FFD-4347-97F7-AA1D52DD202E}" dt="2024-03-14T17:40:16.353" v="3014" actId="20577"/>
        <pc:sldMkLst>
          <pc:docMk/>
          <pc:sldMk cId="1708510953" sldId="262"/>
        </pc:sldMkLst>
        <pc:spChg chg="mod">
          <ac:chgData name="Tarasenka, Kiryl" userId="fdd67a87-e0af-4e02-aea4-272053292400" providerId="ADAL" clId="{71ABC2BC-4FFD-4347-97F7-AA1D52DD202E}" dt="2024-03-14T17:40:16.353" v="3014" actId="20577"/>
          <ac:spMkLst>
            <pc:docMk/>
            <pc:sldMk cId="1708510953" sldId="262"/>
            <ac:spMk id="2" creationId="{A4D7156B-5776-0353-A576-1471F6C193C1}"/>
          </ac:spMkLst>
        </pc:spChg>
        <pc:spChg chg="add del mod">
          <ac:chgData name="Tarasenka, Kiryl" userId="fdd67a87-e0af-4e02-aea4-272053292400" providerId="ADAL" clId="{71ABC2BC-4FFD-4347-97F7-AA1D52DD202E}" dt="2024-03-14T17:21:20.878" v="2732" actId="478"/>
          <ac:spMkLst>
            <pc:docMk/>
            <pc:sldMk cId="1708510953" sldId="262"/>
            <ac:spMk id="11" creationId="{7C69CD06-966B-6B1F-47A3-715DDBCC814A}"/>
          </ac:spMkLst>
        </pc:spChg>
        <pc:picChg chg="add del mod">
          <ac:chgData name="Tarasenka, Kiryl" userId="fdd67a87-e0af-4e02-aea4-272053292400" providerId="ADAL" clId="{71ABC2BC-4FFD-4347-97F7-AA1D52DD202E}" dt="2024-03-14T17:04:12.681" v="2719" actId="478"/>
          <ac:picMkLst>
            <pc:docMk/>
            <pc:sldMk cId="1708510953" sldId="262"/>
            <ac:picMk id="5" creationId="{C7DDE60C-0466-86AB-F7A6-36CA95936B18}"/>
          </ac:picMkLst>
        </pc:picChg>
        <pc:picChg chg="add del">
          <ac:chgData name="Tarasenka, Kiryl" userId="fdd67a87-e0af-4e02-aea4-272053292400" providerId="ADAL" clId="{71ABC2BC-4FFD-4347-97F7-AA1D52DD202E}" dt="2024-03-14T17:04:15.632" v="2721" actId="478"/>
          <ac:picMkLst>
            <pc:docMk/>
            <pc:sldMk cId="1708510953" sldId="262"/>
            <ac:picMk id="7" creationId="{A1BE3E76-DBCE-F43A-1FA4-B7EB84EF1A58}"/>
          </ac:picMkLst>
        </pc:picChg>
        <pc:picChg chg="add del mod">
          <ac:chgData name="Tarasenka, Kiryl" userId="fdd67a87-e0af-4e02-aea4-272053292400" providerId="ADAL" clId="{71ABC2BC-4FFD-4347-97F7-AA1D52DD202E}" dt="2024-03-14T17:08:01.146" v="2729" actId="478"/>
          <ac:picMkLst>
            <pc:docMk/>
            <pc:sldMk cId="1708510953" sldId="262"/>
            <ac:picMk id="9" creationId="{76436CE5-9515-074A-E44E-575C27E07458}"/>
          </ac:picMkLst>
        </pc:picChg>
        <pc:picChg chg="del">
          <ac:chgData name="Tarasenka, Kiryl" userId="fdd67a87-e0af-4e02-aea4-272053292400" providerId="ADAL" clId="{71ABC2BC-4FFD-4347-97F7-AA1D52DD202E}" dt="2024-03-14T17:00:24.497" v="2703" actId="478"/>
          <ac:picMkLst>
            <pc:docMk/>
            <pc:sldMk cId="1708510953" sldId="262"/>
            <ac:picMk id="10" creationId="{72181FE4-C465-6D0B-B183-9532DE0524ED}"/>
          </ac:picMkLst>
        </pc:picChg>
        <pc:picChg chg="add mod">
          <ac:chgData name="Tarasenka, Kiryl" userId="fdd67a87-e0af-4e02-aea4-272053292400" providerId="ADAL" clId="{71ABC2BC-4FFD-4347-97F7-AA1D52DD202E}" dt="2024-03-14T17:37:28.612" v="2928" actId="14826"/>
          <ac:picMkLst>
            <pc:docMk/>
            <pc:sldMk cId="1708510953" sldId="262"/>
            <ac:picMk id="13" creationId="{99185870-09A9-7270-F129-F8198FDE4C7E}"/>
          </ac:picMkLst>
        </pc:picChg>
      </pc:sldChg>
      <pc:sldChg chg="modSp add del mod modNotesTx">
        <pc:chgData name="Tarasenka, Kiryl" userId="fdd67a87-e0af-4e02-aea4-272053292400" providerId="ADAL" clId="{71ABC2BC-4FFD-4347-97F7-AA1D52DD202E}" dt="2024-03-14T17:40:06.677" v="2993" actId="20577"/>
        <pc:sldMkLst>
          <pc:docMk/>
          <pc:sldMk cId="1157169137" sldId="263"/>
        </pc:sldMkLst>
        <pc:spChg chg="mod">
          <ac:chgData name="Tarasenka, Kiryl" userId="fdd67a87-e0af-4e02-aea4-272053292400" providerId="ADAL" clId="{71ABC2BC-4FFD-4347-97F7-AA1D52DD202E}" dt="2024-03-14T17:40:06.677" v="2993" actId="20577"/>
          <ac:spMkLst>
            <pc:docMk/>
            <pc:sldMk cId="1157169137" sldId="263"/>
            <ac:spMk id="2" creationId="{A4D7156B-5776-0353-A576-1471F6C193C1}"/>
          </ac:spMkLst>
        </pc:spChg>
        <pc:picChg chg="mod modCrop">
          <ac:chgData name="Tarasenka, Kiryl" userId="fdd67a87-e0af-4e02-aea4-272053292400" providerId="ADAL" clId="{71ABC2BC-4FFD-4347-97F7-AA1D52DD202E}" dt="2024-03-14T17:38:16.780" v="2933" actId="1076"/>
          <ac:picMkLst>
            <pc:docMk/>
            <pc:sldMk cId="1157169137" sldId="263"/>
            <ac:picMk id="13" creationId="{99185870-09A9-7270-F129-F8198FDE4C7E}"/>
          </ac:picMkLst>
        </pc:picChg>
      </pc:sldChg>
      <pc:sldChg chg="modSp add del mod modNotesTx">
        <pc:chgData name="Tarasenka, Kiryl" userId="fdd67a87-e0af-4e02-aea4-272053292400" providerId="ADAL" clId="{71ABC2BC-4FFD-4347-97F7-AA1D52DD202E}" dt="2024-03-14T17:41:38.759" v="3111" actId="20577"/>
        <pc:sldMkLst>
          <pc:docMk/>
          <pc:sldMk cId="2032071375" sldId="264"/>
        </pc:sldMkLst>
        <pc:spChg chg="mod">
          <ac:chgData name="Tarasenka, Kiryl" userId="fdd67a87-e0af-4e02-aea4-272053292400" providerId="ADAL" clId="{71ABC2BC-4FFD-4347-97F7-AA1D52DD202E}" dt="2024-03-14T17:39:42.049" v="2942" actId="20577"/>
          <ac:spMkLst>
            <pc:docMk/>
            <pc:sldMk cId="2032071375" sldId="264"/>
            <ac:spMk id="2" creationId="{A4D7156B-5776-0353-A576-1471F6C193C1}"/>
          </ac:spMkLst>
        </pc:spChg>
        <pc:picChg chg="mod modCrop">
          <ac:chgData name="Tarasenka, Kiryl" userId="fdd67a87-e0af-4e02-aea4-272053292400" providerId="ADAL" clId="{71ABC2BC-4FFD-4347-97F7-AA1D52DD202E}" dt="2024-03-14T17:35:28.819" v="2919" actId="14100"/>
          <ac:picMkLst>
            <pc:docMk/>
            <pc:sldMk cId="2032071375" sldId="264"/>
            <ac:picMk id="13" creationId="{99185870-09A9-7270-F129-F8198FDE4C7E}"/>
          </ac:picMkLst>
        </pc:picChg>
      </pc:sldChg>
      <pc:sldChg chg="modSp add del mod modNotesTx">
        <pc:chgData name="Tarasenka, Kiryl" userId="fdd67a87-e0af-4e02-aea4-272053292400" providerId="ADAL" clId="{71ABC2BC-4FFD-4347-97F7-AA1D52DD202E}" dt="2024-03-14T17:41:42.888" v="3112"/>
        <pc:sldMkLst>
          <pc:docMk/>
          <pc:sldMk cId="804729274" sldId="265"/>
        </pc:sldMkLst>
        <pc:spChg chg="mod">
          <ac:chgData name="Tarasenka, Kiryl" userId="fdd67a87-e0af-4e02-aea4-272053292400" providerId="ADAL" clId="{71ABC2BC-4FFD-4347-97F7-AA1D52DD202E}" dt="2024-03-14T17:39:54.340" v="2985" actId="20577"/>
          <ac:spMkLst>
            <pc:docMk/>
            <pc:sldMk cId="804729274" sldId="265"/>
            <ac:spMk id="2" creationId="{A4D7156B-5776-0353-A576-1471F6C193C1}"/>
          </ac:spMkLst>
        </pc:spChg>
        <pc:picChg chg="mod">
          <ac:chgData name="Tarasenka, Kiryl" userId="fdd67a87-e0af-4e02-aea4-272053292400" providerId="ADAL" clId="{71ABC2BC-4FFD-4347-97F7-AA1D52DD202E}" dt="2024-03-14T17:39:18.323" v="2934" actId="14826"/>
          <ac:picMkLst>
            <pc:docMk/>
            <pc:sldMk cId="804729274" sldId="265"/>
            <ac:picMk id="13" creationId="{99185870-09A9-7270-F129-F8198FDE4C7E}"/>
          </ac:picMkLst>
        </pc:picChg>
      </pc:sldChg>
      <pc:sldChg chg="modSp add del mod modNotesTx">
        <pc:chgData name="Tarasenka, Kiryl" userId="fdd67a87-e0af-4e02-aea4-272053292400" providerId="ADAL" clId="{71ABC2BC-4FFD-4347-97F7-AA1D52DD202E}" dt="2024-03-14T18:55:30.676" v="3436" actId="20577"/>
        <pc:sldMkLst>
          <pc:docMk/>
          <pc:sldMk cId="491102781" sldId="266"/>
        </pc:sldMkLst>
        <pc:spChg chg="mod">
          <ac:chgData name="Tarasenka, Kiryl" userId="fdd67a87-e0af-4e02-aea4-272053292400" providerId="ADAL" clId="{71ABC2BC-4FFD-4347-97F7-AA1D52DD202E}" dt="2024-03-14T18:55:30.676" v="3436" actId="20577"/>
          <ac:spMkLst>
            <pc:docMk/>
            <pc:sldMk cId="491102781" sldId="266"/>
            <ac:spMk id="2" creationId="{A4D7156B-5776-0353-A576-1471F6C193C1}"/>
          </ac:spMkLst>
        </pc:spChg>
        <pc:picChg chg="mod">
          <ac:chgData name="Tarasenka, Kiryl" userId="fdd67a87-e0af-4e02-aea4-272053292400" providerId="ADAL" clId="{71ABC2BC-4FFD-4347-97F7-AA1D52DD202E}" dt="2024-03-14T17:53:04.193" v="3167" actId="14826"/>
          <ac:picMkLst>
            <pc:docMk/>
            <pc:sldMk cId="491102781" sldId="266"/>
            <ac:picMk id="13" creationId="{99185870-09A9-7270-F129-F8198FDE4C7E}"/>
          </ac:picMkLst>
        </pc:picChg>
      </pc:sldChg>
      <pc:sldChg chg="new del">
        <pc:chgData name="Tarasenka, Kiryl" userId="fdd67a87-e0af-4e02-aea4-272053292400" providerId="ADAL" clId="{71ABC2BC-4FFD-4347-97F7-AA1D52DD202E}" dt="2024-03-14T17:47:36.780" v="3114" actId="47"/>
        <pc:sldMkLst>
          <pc:docMk/>
          <pc:sldMk cId="3533419795" sldId="266"/>
        </pc:sldMkLst>
      </pc:sldChg>
      <pc:sldChg chg="modSp add mod modNotesTx">
        <pc:chgData name="Tarasenka, Kiryl" userId="fdd67a87-e0af-4e02-aea4-272053292400" providerId="ADAL" clId="{71ABC2BC-4FFD-4347-97F7-AA1D52DD202E}" dt="2024-03-14T18:55:26.069" v="3427" actId="20577"/>
        <pc:sldMkLst>
          <pc:docMk/>
          <pc:sldMk cId="121997922" sldId="267"/>
        </pc:sldMkLst>
        <pc:spChg chg="mod">
          <ac:chgData name="Tarasenka, Kiryl" userId="fdd67a87-e0af-4e02-aea4-272053292400" providerId="ADAL" clId="{71ABC2BC-4FFD-4347-97F7-AA1D52DD202E}" dt="2024-03-14T18:55:26.069" v="3427" actId="20577"/>
          <ac:spMkLst>
            <pc:docMk/>
            <pc:sldMk cId="121997922" sldId="267"/>
            <ac:spMk id="2" creationId="{A4D7156B-5776-0353-A576-1471F6C193C1}"/>
          </ac:spMkLst>
        </pc:spChg>
        <pc:picChg chg="mod">
          <ac:chgData name="Tarasenka, Kiryl" userId="fdd67a87-e0af-4e02-aea4-272053292400" providerId="ADAL" clId="{71ABC2BC-4FFD-4347-97F7-AA1D52DD202E}" dt="2024-03-14T17:52:25.815" v="3166" actId="14826"/>
          <ac:picMkLst>
            <pc:docMk/>
            <pc:sldMk cId="121997922" sldId="267"/>
            <ac:picMk id="13" creationId="{99185870-09A9-7270-F129-F8198FDE4C7E}"/>
          </ac:picMkLst>
        </pc:picChg>
      </pc:sldChg>
      <pc:sldChg chg="add del">
        <pc:chgData name="Tarasenka, Kiryl" userId="fdd67a87-e0af-4e02-aea4-272053292400" providerId="ADAL" clId="{71ABC2BC-4FFD-4347-97F7-AA1D52DD202E}" dt="2024-03-14T17:50:03.254" v="3159" actId="47"/>
        <pc:sldMkLst>
          <pc:docMk/>
          <pc:sldMk cId="2434397517" sldId="267"/>
        </pc:sldMkLst>
      </pc:sldChg>
      <pc:sldChg chg="modSp add del mod modNotesTx">
        <pc:chgData name="Tarasenka, Kiryl" userId="fdd67a87-e0af-4e02-aea4-272053292400" providerId="ADAL" clId="{71ABC2BC-4FFD-4347-97F7-AA1D52DD202E}" dt="2024-03-14T19:04:22.050" v="3600" actId="20577"/>
        <pc:sldMkLst>
          <pc:docMk/>
          <pc:sldMk cId="4265693098" sldId="268"/>
        </pc:sldMkLst>
        <pc:spChg chg="mod">
          <ac:chgData name="Tarasenka, Kiryl" userId="fdd67a87-e0af-4e02-aea4-272053292400" providerId="ADAL" clId="{71ABC2BC-4FFD-4347-97F7-AA1D52DD202E}" dt="2024-03-14T18:55:18.856" v="3418" actId="20577"/>
          <ac:spMkLst>
            <pc:docMk/>
            <pc:sldMk cId="4265693098" sldId="268"/>
            <ac:spMk id="2" creationId="{A4D7156B-5776-0353-A576-1471F6C193C1}"/>
          </ac:spMkLst>
        </pc:spChg>
        <pc:picChg chg="mod">
          <ac:chgData name="Tarasenka, Kiryl" userId="fdd67a87-e0af-4e02-aea4-272053292400" providerId="ADAL" clId="{71ABC2BC-4FFD-4347-97F7-AA1D52DD202E}" dt="2024-03-14T17:54:38.060" v="3173" actId="14826"/>
          <ac:picMkLst>
            <pc:docMk/>
            <pc:sldMk cId="4265693098" sldId="268"/>
            <ac:picMk id="13" creationId="{99185870-09A9-7270-F129-F8198FDE4C7E}"/>
          </ac:picMkLst>
        </pc:picChg>
      </pc:sldChg>
      <pc:sldChg chg="modSp add del mod modNotesTx">
        <pc:chgData name="Tarasenka, Kiryl" userId="fdd67a87-e0af-4e02-aea4-272053292400" providerId="ADAL" clId="{71ABC2BC-4FFD-4347-97F7-AA1D52DD202E}" dt="2024-03-14T19:09:55.019" v="3602" actId="20577"/>
        <pc:sldMkLst>
          <pc:docMk/>
          <pc:sldMk cId="4008019371" sldId="269"/>
        </pc:sldMkLst>
        <pc:spChg chg="mod">
          <ac:chgData name="Tarasenka, Kiryl" userId="fdd67a87-e0af-4e02-aea4-272053292400" providerId="ADAL" clId="{71ABC2BC-4FFD-4347-97F7-AA1D52DD202E}" dt="2024-03-14T18:49:58.027" v="3394" actId="20577"/>
          <ac:spMkLst>
            <pc:docMk/>
            <pc:sldMk cId="4008019371" sldId="269"/>
            <ac:spMk id="2" creationId="{A4D7156B-5776-0353-A576-1471F6C193C1}"/>
          </ac:spMkLst>
        </pc:spChg>
        <pc:picChg chg="mod">
          <ac:chgData name="Tarasenka, Kiryl" userId="fdd67a87-e0af-4e02-aea4-272053292400" providerId="ADAL" clId="{71ABC2BC-4FFD-4347-97F7-AA1D52DD202E}" dt="2024-03-14T18:50:02.811" v="3395" actId="14826"/>
          <ac:picMkLst>
            <pc:docMk/>
            <pc:sldMk cId="4008019371" sldId="269"/>
            <ac:picMk id="13" creationId="{99185870-09A9-7270-F129-F8198FDE4C7E}"/>
          </ac:picMkLst>
        </pc:picChg>
      </pc:sldChg>
      <pc:sldChg chg="modSp add del mod modNotesTx">
        <pc:chgData name="Tarasenka, Kiryl" userId="fdd67a87-e0af-4e02-aea4-272053292400" providerId="ADAL" clId="{71ABC2BC-4FFD-4347-97F7-AA1D52DD202E}" dt="2024-03-14T19:09:53.013" v="3601" actId="20577"/>
        <pc:sldMkLst>
          <pc:docMk/>
          <pc:sldMk cId="38190269" sldId="270"/>
        </pc:sldMkLst>
        <pc:spChg chg="mod">
          <ac:chgData name="Tarasenka, Kiryl" userId="fdd67a87-e0af-4e02-aea4-272053292400" providerId="ADAL" clId="{71ABC2BC-4FFD-4347-97F7-AA1D52DD202E}" dt="2024-03-14T18:50:11.726" v="3405" actId="20577"/>
          <ac:spMkLst>
            <pc:docMk/>
            <pc:sldMk cId="38190269" sldId="270"/>
            <ac:spMk id="2" creationId="{A4D7156B-5776-0353-A576-1471F6C193C1}"/>
          </ac:spMkLst>
        </pc:spChg>
        <pc:picChg chg="mod">
          <ac:chgData name="Tarasenka, Kiryl" userId="fdd67a87-e0af-4e02-aea4-272053292400" providerId="ADAL" clId="{71ABC2BC-4FFD-4347-97F7-AA1D52DD202E}" dt="2024-03-14T18:52:43.442" v="3409" actId="14826"/>
          <ac:picMkLst>
            <pc:docMk/>
            <pc:sldMk cId="38190269" sldId="270"/>
            <ac:picMk id="13" creationId="{99185870-09A9-7270-F129-F8198FDE4C7E}"/>
          </ac:picMkLst>
        </pc:picChg>
      </pc:sldChg>
      <pc:sldChg chg="new del">
        <pc:chgData name="Tarasenka, Kiryl" userId="fdd67a87-e0af-4e02-aea4-272053292400" providerId="ADAL" clId="{71ABC2BC-4FFD-4347-97F7-AA1D52DD202E}" dt="2024-03-14T19:03:29.736" v="3527" actId="47"/>
        <pc:sldMkLst>
          <pc:docMk/>
          <pc:sldMk cId="427679392" sldId="271"/>
        </pc:sldMkLst>
      </pc:sldChg>
      <pc:sldChg chg="addSp delSp modSp add del mod modNotesTx">
        <pc:chgData name="Tarasenka, Kiryl" userId="fdd67a87-e0af-4e02-aea4-272053292400" providerId="ADAL" clId="{71ABC2BC-4FFD-4347-97F7-AA1D52DD202E}" dt="2024-03-15T13:35:41.356" v="7651" actId="20577"/>
        <pc:sldMkLst>
          <pc:docMk/>
          <pc:sldMk cId="3230890608" sldId="271"/>
        </pc:sldMkLst>
        <pc:spChg chg="mod">
          <ac:chgData name="Tarasenka, Kiryl" userId="fdd67a87-e0af-4e02-aea4-272053292400" providerId="ADAL" clId="{71ABC2BC-4FFD-4347-97F7-AA1D52DD202E}" dt="2024-03-14T20:22:07.694" v="4653" actId="20577"/>
          <ac:spMkLst>
            <pc:docMk/>
            <pc:sldMk cId="3230890608" sldId="271"/>
            <ac:spMk id="2" creationId="{A4D7156B-5776-0353-A576-1471F6C193C1}"/>
          </ac:spMkLst>
        </pc:spChg>
        <pc:spChg chg="add mod">
          <ac:chgData name="Tarasenka, Kiryl" userId="fdd67a87-e0af-4e02-aea4-272053292400" providerId="ADAL" clId="{71ABC2BC-4FFD-4347-97F7-AA1D52DD202E}" dt="2024-03-15T13:35:31.876" v="7611" actId="1076"/>
          <ac:spMkLst>
            <pc:docMk/>
            <pc:sldMk cId="3230890608" sldId="271"/>
            <ac:spMk id="3" creationId="{F31D56E3-024A-178D-A389-57061F09184A}"/>
          </ac:spMkLst>
        </pc:spChg>
        <pc:spChg chg="mod">
          <ac:chgData name="Tarasenka, Kiryl" userId="fdd67a87-e0af-4e02-aea4-272053292400" providerId="ADAL" clId="{71ABC2BC-4FFD-4347-97F7-AA1D52DD202E}" dt="2024-03-14T22:02:44.218" v="5443" actId="1076"/>
          <ac:spMkLst>
            <pc:docMk/>
            <pc:sldMk cId="3230890608" sldId="271"/>
            <ac:spMk id="4" creationId="{BF2F2466-3909-9062-8F7A-C6BBC1FC7BEB}"/>
          </ac:spMkLst>
        </pc:spChg>
        <pc:spChg chg="add mod">
          <ac:chgData name="Tarasenka, Kiryl" userId="fdd67a87-e0af-4e02-aea4-272053292400" providerId="ADAL" clId="{71ABC2BC-4FFD-4347-97F7-AA1D52DD202E}" dt="2024-03-15T13:35:41.356" v="7651" actId="20577"/>
          <ac:spMkLst>
            <pc:docMk/>
            <pc:sldMk cId="3230890608" sldId="271"/>
            <ac:spMk id="5" creationId="{5589D0B1-3D2A-9FBE-F880-3556C3D9A936}"/>
          </ac:spMkLst>
        </pc:spChg>
        <pc:picChg chg="del">
          <ac:chgData name="Tarasenka, Kiryl" userId="fdd67a87-e0af-4e02-aea4-272053292400" providerId="ADAL" clId="{71ABC2BC-4FFD-4347-97F7-AA1D52DD202E}" dt="2024-03-14T19:33:17.956" v="3722" actId="478"/>
          <ac:picMkLst>
            <pc:docMk/>
            <pc:sldMk cId="3230890608" sldId="271"/>
            <ac:picMk id="13" creationId="{99185870-09A9-7270-F129-F8198FDE4C7E}"/>
          </ac:picMkLst>
        </pc:picChg>
      </pc:sldChg>
      <pc:sldChg chg="add del modNotesTx">
        <pc:chgData name="Tarasenka, Kiryl" userId="fdd67a87-e0af-4e02-aea4-272053292400" providerId="ADAL" clId="{71ABC2BC-4FFD-4347-97F7-AA1D52DD202E}" dt="2024-03-14T20:20:32.415" v="4568" actId="47"/>
        <pc:sldMkLst>
          <pc:docMk/>
          <pc:sldMk cId="402799635" sldId="272"/>
        </pc:sldMkLst>
      </pc:sldChg>
      <pc:sldChg chg="addSp delSp modSp add del mod modNotesTx">
        <pc:chgData name="Tarasenka, Kiryl" userId="fdd67a87-e0af-4e02-aea4-272053292400" providerId="ADAL" clId="{71ABC2BC-4FFD-4347-97F7-AA1D52DD202E}" dt="2024-03-15T14:57:39.420" v="8183" actId="47"/>
        <pc:sldMkLst>
          <pc:docMk/>
          <pc:sldMk cId="1596291473" sldId="272"/>
        </pc:sldMkLst>
        <pc:spChg chg="mod">
          <ac:chgData name="Tarasenka, Kiryl" userId="fdd67a87-e0af-4e02-aea4-272053292400" providerId="ADAL" clId="{71ABC2BC-4FFD-4347-97F7-AA1D52DD202E}" dt="2024-03-14T20:21:23.038" v="4647" actId="20577"/>
          <ac:spMkLst>
            <pc:docMk/>
            <pc:sldMk cId="1596291473" sldId="272"/>
            <ac:spMk id="2" creationId="{A4D7156B-5776-0353-A576-1471F6C193C1}"/>
          </ac:spMkLst>
        </pc:spChg>
        <pc:spChg chg="add del">
          <ac:chgData name="Tarasenka, Kiryl" userId="fdd67a87-e0af-4e02-aea4-272053292400" providerId="ADAL" clId="{71ABC2BC-4FFD-4347-97F7-AA1D52DD202E}" dt="2024-03-14T20:24:30.539" v="4682" actId="478"/>
          <ac:spMkLst>
            <pc:docMk/>
            <pc:sldMk cId="1596291473" sldId="272"/>
            <ac:spMk id="3" creationId="{F31D56E3-024A-178D-A389-57061F09184A}"/>
          </ac:spMkLst>
        </pc:spChg>
        <pc:spChg chg="add del mod">
          <ac:chgData name="Tarasenka, Kiryl" userId="fdd67a87-e0af-4e02-aea4-272053292400" providerId="ADAL" clId="{71ABC2BC-4FFD-4347-97F7-AA1D52DD202E}" dt="2024-03-14T20:21:47.548" v="4649" actId="478"/>
          <ac:spMkLst>
            <pc:docMk/>
            <pc:sldMk cId="1596291473" sldId="272"/>
            <ac:spMk id="6" creationId="{38DE77FF-539E-8683-6811-4323E058451C}"/>
          </ac:spMkLst>
        </pc:spChg>
        <pc:spChg chg="add del mod">
          <ac:chgData name="Tarasenka, Kiryl" userId="fdd67a87-e0af-4e02-aea4-272053292400" providerId="ADAL" clId="{71ABC2BC-4FFD-4347-97F7-AA1D52DD202E}" dt="2024-03-15T14:37:46.987" v="8149" actId="478"/>
          <ac:spMkLst>
            <pc:docMk/>
            <pc:sldMk cId="1596291473" sldId="272"/>
            <ac:spMk id="8" creationId="{722FAF41-7365-20BD-11A3-81D5D18F929A}"/>
          </ac:spMkLst>
        </pc:spChg>
      </pc:sldChg>
      <pc:sldChg chg="delSp add del mod">
        <pc:chgData name="Tarasenka, Kiryl" userId="fdd67a87-e0af-4e02-aea4-272053292400" providerId="ADAL" clId="{71ABC2BC-4FFD-4347-97F7-AA1D52DD202E}" dt="2024-03-14T20:20:18.589" v="4562" actId="47"/>
        <pc:sldMkLst>
          <pc:docMk/>
          <pc:sldMk cId="2725631952" sldId="272"/>
        </pc:sldMkLst>
        <pc:picChg chg="del">
          <ac:chgData name="Tarasenka, Kiryl" userId="fdd67a87-e0af-4e02-aea4-272053292400" providerId="ADAL" clId="{71ABC2BC-4FFD-4347-97F7-AA1D52DD202E}" dt="2024-03-14T19:33:19.331" v="3723" actId="478"/>
          <ac:picMkLst>
            <pc:docMk/>
            <pc:sldMk cId="2725631952" sldId="272"/>
            <ac:picMk id="13" creationId="{99185870-09A9-7270-F129-F8198FDE4C7E}"/>
          </ac:picMkLst>
        </pc:picChg>
      </pc:sldChg>
      <pc:sldChg chg="add del">
        <pc:chgData name="Tarasenka, Kiryl" userId="fdd67a87-e0af-4e02-aea4-272053292400" providerId="ADAL" clId="{71ABC2BC-4FFD-4347-97F7-AA1D52DD202E}" dt="2024-03-14T20:20:31.783" v="4567" actId="47"/>
        <pc:sldMkLst>
          <pc:docMk/>
          <pc:sldMk cId="1049680445" sldId="273"/>
        </pc:sldMkLst>
      </pc:sldChg>
      <pc:sldChg chg="delSp add del mod">
        <pc:chgData name="Tarasenka, Kiryl" userId="fdd67a87-e0af-4e02-aea4-272053292400" providerId="ADAL" clId="{71ABC2BC-4FFD-4347-97F7-AA1D52DD202E}" dt="2024-03-14T20:20:20.472" v="4563" actId="47"/>
        <pc:sldMkLst>
          <pc:docMk/>
          <pc:sldMk cId="2006590981" sldId="273"/>
        </pc:sldMkLst>
        <pc:picChg chg="del">
          <ac:chgData name="Tarasenka, Kiryl" userId="fdd67a87-e0af-4e02-aea4-272053292400" providerId="ADAL" clId="{71ABC2BC-4FFD-4347-97F7-AA1D52DD202E}" dt="2024-03-14T19:33:27.666" v="3724" actId="478"/>
          <ac:picMkLst>
            <pc:docMk/>
            <pc:sldMk cId="2006590981" sldId="273"/>
            <ac:picMk id="13" creationId="{99185870-09A9-7270-F129-F8198FDE4C7E}"/>
          </ac:picMkLst>
        </pc:picChg>
      </pc:sldChg>
      <pc:sldChg chg="addSp delSp modSp add mod">
        <pc:chgData name="Tarasenka, Kiryl" userId="fdd67a87-e0af-4e02-aea4-272053292400" providerId="ADAL" clId="{71ABC2BC-4FFD-4347-97F7-AA1D52DD202E}" dt="2024-03-15T16:27:21.986" v="8679" actId="14100"/>
        <pc:sldMkLst>
          <pc:docMk/>
          <pc:sldMk cId="3876375520" sldId="273"/>
        </pc:sldMkLst>
        <pc:spChg chg="mod">
          <ac:chgData name="Tarasenka, Kiryl" userId="fdd67a87-e0af-4e02-aea4-272053292400" providerId="ADAL" clId="{71ABC2BC-4FFD-4347-97F7-AA1D52DD202E}" dt="2024-03-15T16:26:24.735" v="8669" actId="20577"/>
          <ac:spMkLst>
            <pc:docMk/>
            <pc:sldMk cId="3876375520" sldId="273"/>
            <ac:spMk id="2" creationId="{A4D7156B-5776-0353-A576-1471F6C193C1}"/>
          </ac:spMkLst>
        </pc:spChg>
        <pc:spChg chg="del">
          <ac:chgData name="Tarasenka, Kiryl" userId="fdd67a87-e0af-4e02-aea4-272053292400" providerId="ADAL" clId="{71ABC2BC-4FFD-4347-97F7-AA1D52DD202E}" dt="2024-03-14T20:24:35.277" v="4683" actId="478"/>
          <ac:spMkLst>
            <pc:docMk/>
            <pc:sldMk cId="3876375520" sldId="273"/>
            <ac:spMk id="3" creationId="{F31D56E3-024A-178D-A389-57061F09184A}"/>
          </ac:spMkLst>
        </pc:spChg>
        <pc:spChg chg="add del mod">
          <ac:chgData name="Tarasenka, Kiryl" userId="fdd67a87-e0af-4e02-aea4-272053292400" providerId="ADAL" clId="{71ABC2BC-4FFD-4347-97F7-AA1D52DD202E}" dt="2024-03-15T15:24:42.650" v="8247" actId="478"/>
          <ac:spMkLst>
            <pc:docMk/>
            <pc:sldMk cId="3876375520" sldId="273"/>
            <ac:spMk id="6" creationId="{1536C9CF-6F4E-C1CF-70D9-E80455C97AF0}"/>
          </ac:spMkLst>
        </pc:spChg>
        <pc:spChg chg="add del">
          <ac:chgData name="Tarasenka, Kiryl" userId="fdd67a87-e0af-4e02-aea4-272053292400" providerId="ADAL" clId="{71ABC2BC-4FFD-4347-97F7-AA1D52DD202E}" dt="2024-03-15T15:44:24.269" v="8282" actId="22"/>
          <ac:spMkLst>
            <pc:docMk/>
            <pc:sldMk cId="3876375520" sldId="273"/>
            <ac:spMk id="8" creationId="{1DAC3AB1-4B05-AB53-0353-B7B6AFC59251}"/>
          </ac:spMkLst>
        </pc:spChg>
        <pc:picChg chg="add del mod">
          <ac:chgData name="Tarasenka, Kiryl" userId="fdd67a87-e0af-4e02-aea4-272053292400" providerId="ADAL" clId="{71ABC2BC-4FFD-4347-97F7-AA1D52DD202E}" dt="2024-03-15T15:25:10.198" v="8252" actId="478"/>
          <ac:picMkLst>
            <pc:docMk/>
            <pc:sldMk cId="3876375520" sldId="273"/>
            <ac:picMk id="5" creationId="{65870E93-D5EF-9CB6-CCCE-AEA104456BE9}"/>
          </ac:picMkLst>
        </pc:picChg>
        <pc:picChg chg="add mod">
          <ac:chgData name="Tarasenka, Kiryl" userId="fdd67a87-e0af-4e02-aea4-272053292400" providerId="ADAL" clId="{71ABC2BC-4FFD-4347-97F7-AA1D52DD202E}" dt="2024-03-15T16:27:18.170" v="8676" actId="14100"/>
          <ac:picMkLst>
            <pc:docMk/>
            <pc:sldMk cId="3876375520" sldId="273"/>
            <ac:picMk id="10" creationId="{2F413E96-5032-DAD4-0AF4-74AB6AAC30B3}"/>
          </ac:picMkLst>
        </pc:picChg>
        <pc:picChg chg="add mod">
          <ac:chgData name="Tarasenka, Kiryl" userId="fdd67a87-e0af-4e02-aea4-272053292400" providerId="ADAL" clId="{71ABC2BC-4FFD-4347-97F7-AA1D52DD202E}" dt="2024-03-15T16:27:21.986" v="8679" actId="14100"/>
          <ac:picMkLst>
            <pc:docMk/>
            <pc:sldMk cId="3876375520" sldId="273"/>
            <ac:picMk id="12" creationId="{4F604277-2800-452C-5F14-6126ECC5558A}"/>
          </ac:picMkLst>
        </pc:picChg>
      </pc:sldChg>
      <pc:sldChg chg="modSp add del mod">
        <pc:chgData name="Tarasenka, Kiryl" userId="fdd67a87-e0af-4e02-aea4-272053292400" providerId="ADAL" clId="{71ABC2BC-4FFD-4347-97F7-AA1D52DD202E}" dt="2024-03-15T14:34:19.203" v="8096" actId="47"/>
        <pc:sldMkLst>
          <pc:docMk/>
          <pc:sldMk cId="2505198004" sldId="274"/>
        </pc:sldMkLst>
        <pc:spChg chg="mod">
          <ac:chgData name="Tarasenka, Kiryl" userId="fdd67a87-e0af-4e02-aea4-272053292400" providerId="ADAL" clId="{71ABC2BC-4FFD-4347-97F7-AA1D52DD202E}" dt="2024-03-14T20:24:11.769" v="4681" actId="20577"/>
          <ac:spMkLst>
            <pc:docMk/>
            <pc:sldMk cId="2505198004" sldId="274"/>
            <ac:spMk id="2" creationId="{A4D7156B-5776-0353-A576-1471F6C193C1}"/>
          </ac:spMkLst>
        </pc:spChg>
        <pc:spChg chg="mod">
          <ac:chgData name="Tarasenka, Kiryl" userId="fdd67a87-e0af-4e02-aea4-272053292400" providerId="ADAL" clId="{71ABC2BC-4FFD-4347-97F7-AA1D52DD202E}" dt="2024-03-14T20:23:13.824" v="4673" actId="20577"/>
          <ac:spMkLst>
            <pc:docMk/>
            <pc:sldMk cId="2505198004" sldId="274"/>
            <ac:spMk id="3" creationId="{F31D56E3-024A-178D-A389-57061F09184A}"/>
          </ac:spMkLst>
        </pc:spChg>
      </pc:sldChg>
      <pc:sldChg chg="modSp add del mod">
        <pc:chgData name="Tarasenka, Kiryl" userId="fdd67a87-e0af-4e02-aea4-272053292400" providerId="ADAL" clId="{71ABC2BC-4FFD-4347-97F7-AA1D52DD202E}" dt="2024-03-15T16:29:41.570" v="8998" actId="20577"/>
        <pc:sldMkLst>
          <pc:docMk/>
          <pc:sldMk cId="772231745" sldId="275"/>
        </pc:sldMkLst>
        <pc:spChg chg="mod">
          <ac:chgData name="Tarasenka, Kiryl" userId="fdd67a87-e0af-4e02-aea4-272053292400" providerId="ADAL" clId="{71ABC2BC-4FFD-4347-97F7-AA1D52DD202E}" dt="2024-03-15T16:18:43.292" v="8448" actId="20577"/>
          <ac:spMkLst>
            <pc:docMk/>
            <pc:sldMk cId="772231745" sldId="275"/>
            <ac:spMk id="2" creationId="{A4D7156B-5776-0353-A576-1471F6C193C1}"/>
          </ac:spMkLst>
        </pc:spChg>
        <pc:spChg chg="mod">
          <ac:chgData name="Tarasenka, Kiryl" userId="fdd67a87-e0af-4e02-aea4-272053292400" providerId="ADAL" clId="{71ABC2BC-4FFD-4347-97F7-AA1D52DD202E}" dt="2024-03-15T16:29:41.570" v="8998" actId="20577"/>
          <ac:spMkLst>
            <pc:docMk/>
            <pc:sldMk cId="772231745" sldId="275"/>
            <ac:spMk id="6" creationId="{1536C9CF-6F4E-C1CF-70D9-E80455C97AF0}"/>
          </ac:spMkLst>
        </pc:spChg>
      </pc:sldChg>
      <pc:sldChg chg="addSp delSp modSp add del mod">
        <pc:chgData name="Tarasenka, Kiryl" userId="fdd67a87-e0af-4e02-aea4-272053292400" providerId="ADAL" clId="{71ABC2BC-4FFD-4347-97F7-AA1D52DD202E}" dt="2024-03-15T15:07:06.262" v="8201" actId="1076"/>
        <pc:sldMkLst>
          <pc:docMk/>
          <pc:sldMk cId="944164314" sldId="276"/>
        </pc:sldMkLst>
        <pc:spChg chg="mod">
          <ac:chgData name="Tarasenka, Kiryl" userId="fdd67a87-e0af-4e02-aea4-272053292400" providerId="ADAL" clId="{71ABC2BC-4FFD-4347-97F7-AA1D52DD202E}" dt="2024-03-14T21:41:22.629" v="4758" actId="20577"/>
          <ac:spMkLst>
            <pc:docMk/>
            <pc:sldMk cId="944164314" sldId="276"/>
            <ac:spMk id="2" creationId="{A4D7156B-5776-0353-A576-1471F6C193C1}"/>
          </ac:spMkLst>
        </pc:spChg>
        <pc:spChg chg="del">
          <ac:chgData name="Tarasenka, Kiryl" userId="fdd67a87-e0af-4e02-aea4-272053292400" providerId="ADAL" clId="{71ABC2BC-4FFD-4347-97F7-AA1D52DD202E}" dt="2024-03-15T14:57:56.804" v="8184" actId="478"/>
          <ac:spMkLst>
            <pc:docMk/>
            <pc:sldMk cId="944164314" sldId="276"/>
            <ac:spMk id="8" creationId="{722FAF41-7365-20BD-11A3-81D5D18F929A}"/>
          </ac:spMkLst>
        </pc:spChg>
        <pc:picChg chg="add mod">
          <ac:chgData name="Tarasenka, Kiryl" userId="fdd67a87-e0af-4e02-aea4-272053292400" providerId="ADAL" clId="{71ABC2BC-4FFD-4347-97F7-AA1D52DD202E}" dt="2024-03-15T15:04:19.803" v="8191" actId="1076"/>
          <ac:picMkLst>
            <pc:docMk/>
            <pc:sldMk cId="944164314" sldId="276"/>
            <ac:picMk id="5" creationId="{83407731-362F-242F-0965-AFD54BDA1A5E}"/>
          </ac:picMkLst>
        </pc:picChg>
        <pc:picChg chg="add mod">
          <ac:chgData name="Tarasenka, Kiryl" userId="fdd67a87-e0af-4e02-aea4-272053292400" providerId="ADAL" clId="{71ABC2BC-4FFD-4347-97F7-AA1D52DD202E}" dt="2024-03-15T15:07:06.262" v="8201" actId="1076"/>
          <ac:picMkLst>
            <pc:docMk/>
            <pc:sldMk cId="944164314" sldId="276"/>
            <ac:picMk id="9" creationId="{2480B2E4-4086-3E16-1926-E53414D0991D}"/>
          </ac:picMkLst>
        </pc:picChg>
        <pc:cxnChg chg="add del mod">
          <ac:chgData name="Tarasenka, Kiryl" userId="fdd67a87-e0af-4e02-aea4-272053292400" providerId="ADAL" clId="{71ABC2BC-4FFD-4347-97F7-AA1D52DD202E}" dt="2024-03-15T15:05:12.821" v="8193" actId="478"/>
          <ac:cxnSpMkLst>
            <pc:docMk/>
            <pc:sldMk cId="944164314" sldId="276"/>
            <ac:cxnSpMk id="7" creationId="{4B2BBB60-84B5-738E-F1B8-CDD5D3F55DEA}"/>
          </ac:cxnSpMkLst>
        </pc:cxnChg>
      </pc:sldChg>
      <pc:sldChg chg="addSp delSp modSp add del mod">
        <pc:chgData name="Tarasenka, Kiryl" userId="fdd67a87-e0af-4e02-aea4-272053292400" providerId="ADAL" clId="{71ABC2BC-4FFD-4347-97F7-AA1D52DD202E}" dt="2024-03-14T21:53:39.792" v="5024" actId="47"/>
        <pc:sldMkLst>
          <pc:docMk/>
          <pc:sldMk cId="719712528" sldId="277"/>
        </pc:sldMkLst>
        <pc:spChg chg="mod">
          <ac:chgData name="Tarasenka, Kiryl" userId="fdd67a87-e0af-4e02-aea4-272053292400" providerId="ADAL" clId="{71ABC2BC-4FFD-4347-97F7-AA1D52DD202E}" dt="2024-03-14T21:53:24.878" v="5023" actId="20577"/>
          <ac:spMkLst>
            <pc:docMk/>
            <pc:sldMk cId="719712528" sldId="277"/>
            <ac:spMk id="2" creationId="{A4D7156B-5776-0353-A576-1471F6C193C1}"/>
          </ac:spMkLst>
        </pc:spChg>
        <pc:spChg chg="del mod">
          <ac:chgData name="Tarasenka, Kiryl" userId="fdd67a87-e0af-4e02-aea4-272053292400" providerId="ADAL" clId="{71ABC2BC-4FFD-4347-97F7-AA1D52DD202E}" dt="2024-03-14T21:53:15.521" v="5009" actId="478"/>
          <ac:spMkLst>
            <pc:docMk/>
            <pc:sldMk cId="719712528" sldId="277"/>
            <ac:spMk id="3" creationId="{F31D56E3-024A-178D-A389-57061F09184A}"/>
          </ac:spMkLst>
        </pc:spChg>
        <pc:spChg chg="add mod">
          <ac:chgData name="Tarasenka, Kiryl" userId="fdd67a87-e0af-4e02-aea4-272053292400" providerId="ADAL" clId="{71ABC2BC-4FFD-4347-97F7-AA1D52DD202E}" dt="2024-03-14T21:53:20.976" v="5012" actId="20577"/>
          <ac:spMkLst>
            <pc:docMk/>
            <pc:sldMk cId="719712528" sldId="277"/>
            <ac:spMk id="5" creationId="{2013D91C-4FF7-7AE6-33E7-F0F59CC2B07D}"/>
          </ac:spMkLst>
        </pc:spChg>
        <pc:spChg chg="add del mod">
          <ac:chgData name="Tarasenka, Kiryl" userId="fdd67a87-e0af-4e02-aea4-272053292400" providerId="ADAL" clId="{71ABC2BC-4FFD-4347-97F7-AA1D52DD202E}" dt="2024-03-14T21:52:56.416" v="5008" actId="478"/>
          <ac:spMkLst>
            <pc:docMk/>
            <pc:sldMk cId="719712528" sldId="277"/>
            <ac:spMk id="6" creationId="{CF552C34-9327-A190-38C4-324F1918C197}"/>
          </ac:spMkLst>
        </pc:spChg>
        <pc:spChg chg="add del mod">
          <ac:chgData name="Tarasenka, Kiryl" userId="fdd67a87-e0af-4e02-aea4-272053292400" providerId="ADAL" clId="{71ABC2BC-4FFD-4347-97F7-AA1D52DD202E}" dt="2024-03-14T21:52:56.416" v="5008" actId="478"/>
          <ac:spMkLst>
            <pc:docMk/>
            <pc:sldMk cId="719712528" sldId="277"/>
            <ac:spMk id="7" creationId="{9B651FC1-9B56-2461-E949-C9A26E11F8A5}"/>
          </ac:spMkLst>
        </pc:spChg>
        <pc:spChg chg="add del mod">
          <ac:chgData name="Tarasenka, Kiryl" userId="fdd67a87-e0af-4e02-aea4-272053292400" providerId="ADAL" clId="{71ABC2BC-4FFD-4347-97F7-AA1D52DD202E}" dt="2024-03-14T21:53:17.331" v="5010" actId="478"/>
          <ac:spMkLst>
            <pc:docMk/>
            <pc:sldMk cId="719712528" sldId="277"/>
            <ac:spMk id="9" creationId="{307E15CB-0F94-001F-1DD8-9BCD15455C44}"/>
          </ac:spMkLst>
        </pc:spChg>
      </pc:sldChg>
      <pc:sldChg chg="new del">
        <pc:chgData name="Tarasenka, Kiryl" userId="fdd67a87-e0af-4e02-aea4-272053292400" providerId="ADAL" clId="{71ABC2BC-4FFD-4347-97F7-AA1D52DD202E}" dt="2024-03-14T21:51:41.160" v="4975" actId="47"/>
        <pc:sldMkLst>
          <pc:docMk/>
          <pc:sldMk cId="2503822711" sldId="277"/>
        </pc:sldMkLst>
      </pc:sldChg>
      <pc:sldChg chg="addSp delSp modSp add mod modNotesTx">
        <pc:chgData name="Tarasenka, Kiryl" userId="fdd67a87-e0af-4e02-aea4-272053292400" providerId="ADAL" clId="{71ABC2BC-4FFD-4347-97F7-AA1D52DD202E}" dt="2024-03-15T14:40:39.666" v="8163"/>
        <pc:sldMkLst>
          <pc:docMk/>
          <pc:sldMk cId="2727703426" sldId="277"/>
        </pc:sldMkLst>
        <pc:spChg chg="mod">
          <ac:chgData name="Tarasenka, Kiryl" userId="fdd67a87-e0af-4e02-aea4-272053292400" providerId="ADAL" clId="{71ABC2BC-4FFD-4347-97F7-AA1D52DD202E}" dt="2024-03-15T14:35:44.861" v="8132" actId="20577"/>
          <ac:spMkLst>
            <pc:docMk/>
            <pc:sldMk cId="2727703426" sldId="277"/>
            <ac:spMk id="2" creationId="{A4D7156B-5776-0353-A576-1471F6C193C1}"/>
          </ac:spMkLst>
        </pc:spChg>
        <pc:spChg chg="del">
          <ac:chgData name="Tarasenka, Kiryl" userId="fdd67a87-e0af-4e02-aea4-272053292400" providerId="ADAL" clId="{71ABC2BC-4FFD-4347-97F7-AA1D52DD202E}" dt="2024-03-15T11:31:17.442" v="5646" actId="478"/>
          <ac:spMkLst>
            <pc:docMk/>
            <pc:sldMk cId="2727703426" sldId="277"/>
            <ac:spMk id="3" creationId="{F31D56E3-024A-178D-A389-57061F09184A}"/>
          </ac:spMkLst>
        </pc:spChg>
        <pc:spChg chg="del">
          <ac:chgData name="Tarasenka, Kiryl" userId="fdd67a87-e0af-4e02-aea4-272053292400" providerId="ADAL" clId="{71ABC2BC-4FFD-4347-97F7-AA1D52DD202E}" dt="2024-03-15T11:31:11.452" v="5645" actId="478"/>
          <ac:spMkLst>
            <pc:docMk/>
            <pc:sldMk cId="2727703426" sldId="277"/>
            <ac:spMk id="5" creationId="{5589D0B1-3D2A-9FBE-F880-3556C3D9A936}"/>
          </ac:spMkLst>
        </pc:spChg>
        <pc:spChg chg="add del mod">
          <ac:chgData name="Tarasenka, Kiryl" userId="fdd67a87-e0af-4e02-aea4-272053292400" providerId="ADAL" clId="{71ABC2BC-4FFD-4347-97F7-AA1D52DD202E}" dt="2024-03-15T13:34:25.782" v="7580" actId="478"/>
          <ac:spMkLst>
            <pc:docMk/>
            <pc:sldMk cId="2727703426" sldId="277"/>
            <ac:spMk id="7" creationId="{2BA1B817-42FA-DA97-382E-CCDCC73CAD7E}"/>
          </ac:spMkLst>
        </pc:spChg>
        <pc:spChg chg="add mod">
          <ac:chgData name="Tarasenka, Kiryl" userId="fdd67a87-e0af-4e02-aea4-272053292400" providerId="ADAL" clId="{71ABC2BC-4FFD-4347-97F7-AA1D52DD202E}" dt="2024-03-15T13:49:56.539" v="7775" actId="14100"/>
          <ac:spMkLst>
            <pc:docMk/>
            <pc:sldMk cId="2727703426" sldId="277"/>
            <ac:spMk id="14" creationId="{1D10B8E5-0016-4529-603C-EF1451F9130C}"/>
          </ac:spMkLst>
        </pc:spChg>
        <pc:spChg chg="add mod">
          <ac:chgData name="Tarasenka, Kiryl" userId="fdd67a87-e0af-4e02-aea4-272053292400" providerId="ADAL" clId="{71ABC2BC-4FFD-4347-97F7-AA1D52DD202E}" dt="2024-03-15T13:50:03.800" v="7785" actId="20577"/>
          <ac:spMkLst>
            <pc:docMk/>
            <pc:sldMk cId="2727703426" sldId="277"/>
            <ac:spMk id="15" creationId="{16812D03-17D1-1B46-8822-08143A42E347}"/>
          </ac:spMkLst>
        </pc:spChg>
        <pc:spChg chg="add del">
          <ac:chgData name="Tarasenka, Kiryl" userId="fdd67a87-e0af-4e02-aea4-272053292400" providerId="ADAL" clId="{71ABC2BC-4FFD-4347-97F7-AA1D52DD202E}" dt="2024-03-15T14:26:05.031" v="7946" actId="22"/>
          <ac:spMkLst>
            <pc:docMk/>
            <pc:sldMk cId="2727703426" sldId="277"/>
            <ac:spMk id="17" creationId="{55C68AAF-E7A4-06E7-37C7-B7439EE4C953}"/>
          </ac:spMkLst>
        </pc:spChg>
        <pc:graphicFrameChg chg="add mod modGraphic">
          <ac:chgData name="Tarasenka, Kiryl" userId="fdd67a87-e0af-4e02-aea4-272053292400" providerId="ADAL" clId="{71ABC2BC-4FFD-4347-97F7-AA1D52DD202E}" dt="2024-03-15T13:38:09.552" v="7741" actId="1076"/>
          <ac:graphicFrameMkLst>
            <pc:docMk/>
            <pc:sldMk cId="2727703426" sldId="277"/>
            <ac:graphicFrameMk id="8" creationId="{5DB95465-DC10-F385-39B8-AB87B5E6B593}"/>
          </ac:graphicFrameMkLst>
        </pc:graphicFrameChg>
        <pc:graphicFrameChg chg="add mod modGraphic">
          <ac:chgData name="Tarasenka, Kiryl" userId="fdd67a87-e0af-4e02-aea4-272053292400" providerId="ADAL" clId="{71ABC2BC-4FFD-4347-97F7-AA1D52DD202E}" dt="2024-03-15T14:27:32.828" v="7954"/>
          <ac:graphicFrameMkLst>
            <pc:docMk/>
            <pc:sldMk cId="2727703426" sldId="277"/>
            <ac:graphicFrameMk id="18" creationId="{7BC4C2CA-792C-8E16-FCD5-62471D9FA731}"/>
          </ac:graphicFrameMkLst>
        </pc:graphicFrameChg>
        <pc:picChg chg="add del mod">
          <ac:chgData name="Tarasenka, Kiryl" userId="fdd67a87-e0af-4e02-aea4-272053292400" providerId="ADAL" clId="{71ABC2BC-4FFD-4347-97F7-AA1D52DD202E}" dt="2024-03-15T13:44:04.497" v="7744" actId="478"/>
          <ac:picMkLst>
            <pc:docMk/>
            <pc:sldMk cId="2727703426" sldId="277"/>
            <ac:picMk id="10" creationId="{74261E5B-B72E-BC21-F285-B7A336BC8C69}"/>
          </ac:picMkLst>
        </pc:picChg>
        <pc:picChg chg="add mod modCrop">
          <ac:chgData name="Tarasenka, Kiryl" userId="fdd67a87-e0af-4e02-aea4-272053292400" providerId="ADAL" clId="{71ABC2BC-4FFD-4347-97F7-AA1D52DD202E}" dt="2024-03-15T13:49:52.940" v="7774" actId="1076"/>
          <ac:picMkLst>
            <pc:docMk/>
            <pc:sldMk cId="2727703426" sldId="277"/>
            <ac:picMk id="12" creationId="{DEE5FAE9-A1FD-190C-36AA-5735061356C2}"/>
          </ac:picMkLst>
        </pc:picChg>
        <pc:picChg chg="add mod modCrop">
          <ac:chgData name="Tarasenka, Kiryl" userId="fdd67a87-e0af-4e02-aea4-272053292400" providerId="ADAL" clId="{71ABC2BC-4FFD-4347-97F7-AA1D52DD202E}" dt="2024-03-15T13:49:52.940" v="7774" actId="1076"/>
          <ac:picMkLst>
            <pc:docMk/>
            <pc:sldMk cId="2727703426" sldId="277"/>
            <ac:picMk id="13" creationId="{2B6509F1-A8E8-E39C-3EBA-A3759B70F49D}"/>
          </ac:picMkLst>
        </pc:picChg>
      </pc:sldChg>
      <pc:sldChg chg="new del">
        <pc:chgData name="Tarasenka, Kiryl" userId="fdd67a87-e0af-4e02-aea4-272053292400" providerId="ADAL" clId="{71ABC2BC-4FFD-4347-97F7-AA1D52DD202E}" dt="2024-03-14T21:54:11.127" v="5027" actId="680"/>
        <pc:sldMkLst>
          <pc:docMk/>
          <pc:sldMk cId="4203562511" sldId="277"/>
        </pc:sldMkLst>
      </pc:sldChg>
      <pc:sldChg chg="new del">
        <pc:chgData name="Tarasenka, Kiryl" userId="fdd67a87-e0af-4e02-aea4-272053292400" providerId="ADAL" clId="{71ABC2BC-4FFD-4347-97F7-AA1D52DD202E}" dt="2024-03-14T21:51:40.445" v="4974" actId="47"/>
        <pc:sldMkLst>
          <pc:docMk/>
          <pc:sldMk cId="1390521431" sldId="278"/>
        </pc:sldMkLst>
      </pc:sldChg>
      <pc:sldChg chg="addSp delSp modSp add del mod modNotesTx">
        <pc:chgData name="Tarasenka, Kiryl" userId="fdd67a87-e0af-4e02-aea4-272053292400" providerId="ADAL" clId="{71ABC2BC-4FFD-4347-97F7-AA1D52DD202E}" dt="2024-03-15T14:40:40.644" v="8164"/>
        <pc:sldMkLst>
          <pc:docMk/>
          <pc:sldMk cId="3092823816" sldId="278"/>
        </pc:sldMkLst>
        <pc:spChg chg="mod">
          <ac:chgData name="Tarasenka, Kiryl" userId="fdd67a87-e0af-4e02-aea4-272053292400" providerId="ADAL" clId="{71ABC2BC-4FFD-4347-97F7-AA1D52DD202E}" dt="2024-03-15T14:36:03.084" v="8134"/>
          <ac:spMkLst>
            <pc:docMk/>
            <pc:sldMk cId="3092823816" sldId="278"/>
            <ac:spMk id="2" creationId="{A4D7156B-5776-0353-A576-1471F6C193C1}"/>
          </ac:spMkLst>
        </pc:spChg>
        <pc:spChg chg="del">
          <ac:chgData name="Tarasenka, Kiryl" userId="fdd67a87-e0af-4e02-aea4-272053292400" providerId="ADAL" clId="{71ABC2BC-4FFD-4347-97F7-AA1D52DD202E}" dt="2024-03-15T12:57:12.099" v="7510" actId="478"/>
          <ac:spMkLst>
            <pc:docMk/>
            <pc:sldMk cId="3092823816" sldId="278"/>
            <ac:spMk id="3" creationId="{F31D56E3-024A-178D-A389-57061F09184A}"/>
          </ac:spMkLst>
        </pc:spChg>
        <pc:spChg chg="del">
          <ac:chgData name="Tarasenka, Kiryl" userId="fdd67a87-e0af-4e02-aea4-272053292400" providerId="ADAL" clId="{71ABC2BC-4FFD-4347-97F7-AA1D52DD202E}" dt="2024-03-15T12:57:09.899" v="7509" actId="478"/>
          <ac:spMkLst>
            <pc:docMk/>
            <pc:sldMk cId="3092823816" sldId="278"/>
            <ac:spMk id="5" creationId="{5589D0B1-3D2A-9FBE-F880-3556C3D9A936}"/>
          </ac:spMkLst>
        </pc:spChg>
        <pc:spChg chg="add del mod">
          <ac:chgData name="Tarasenka, Kiryl" userId="fdd67a87-e0af-4e02-aea4-272053292400" providerId="ADAL" clId="{71ABC2BC-4FFD-4347-97F7-AA1D52DD202E}" dt="2024-03-15T14:21:12.557" v="7891" actId="478"/>
          <ac:spMkLst>
            <pc:docMk/>
            <pc:sldMk cId="3092823816" sldId="278"/>
            <ac:spMk id="7" creationId="{50581527-0CFF-32E4-4F30-EFFD5511559F}"/>
          </ac:spMkLst>
        </pc:spChg>
        <pc:spChg chg="add mod">
          <ac:chgData name="Tarasenka, Kiryl" userId="fdd67a87-e0af-4e02-aea4-272053292400" providerId="ADAL" clId="{71ABC2BC-4FFD-4347-97F7-AA1D52DD202E}" dt="2024-03-15T14:21:51.992" v="7904"/>
          <ac:spMkLst>
            <pc:docMk/>
            <pc:sldMk cId="3092823816" sldId="278"/>
            <ac:spMk id="18" creationId="{CBB37A69-A1BE-12D7-EA79-CD04342FF21F}"/>
          </ac:spMkLst>
        </pc:spChg>
        <pc:spChg chg="add mod">
          <ac:chgData name="Tarasenka, Kiryl" userId="fdd67a87-e0af-4e02-aea4-272053292400" providerId="ADAL" clId="{71ABC2BC-4FFD-4347-97F7-AA1D52DD202E}" dt="2024-03-15T14:21:51.992" v="7904"/>
          <ac:spMkLst>
            <pc:docMk/>
            <pc:sldMk cId="3092823816" sldId="278"/>
            <ac:spMk id="19" creationId="{EB1A3A9D-ABE8-E234-4908-9BA1F1342912}"/>
          </ac:spMkLst>
        </pc:spChg>
        <pc:graphicFrameChg chg="add mod">
          <ac:chgData name="Tarasenka, Kiryl" userId="fdd67a87-e0af-4e02-aea4-272053292400" providerId="ADAL" clId="{71ABC2BC-4FFD-4347-97F7-AA1D52DD202E}" dt="2024-03-15T14:16:13.001" v="7853"/>
          <ac:graphicFrameMkLst>
            <pc:docMk/>
            <pc:sldMk cId="3092823816" sldId="278"/>
            <ac:graphicFrameMk id="8" creationId="{2DB1344D-2862-C901-00A6-7ED830428924}"/>
          </ac:graphicFrameMkLst>
        </pc:graphicFrameChg>
        <pc:graphicFrameChg chg="add mod modGraphic">
          <ac:chgData name="Tarasenka, Kiryl" userId="fdd67a87-e0af-4e02-aea4-272053292400" providerId="ADAL" clId="{71ABC2BC-4FFD-4347-97F7-AA1D52DD202E}" dt="2024-03-15T14:27:47.641" v="7957"/>
          <ac:graphicFrameMkLst>
            <pc:docMk/>
            <pc:sldMk cId="3092823816" sldId="278"/>
            <ac:graphicFrameMk id="20" creationId="{3C318E7E-6088-61B5-1E8D-B00AE688B618}"/>
          </ac:graphicFrameMkLst>
        </pc:graphicFrameChg>
        <pc:picChg chg="add del mod modCrop">
          <ac:chgData name="Tarasenka, Kiryl" userId="fdd67a87-e0af-4e02-aea4-272053292400" providerId="ADAL" clId="{71ABC2BC-4FFD-4347-97F7-AA1D52DD202E}" dt="2024-03-15T14:17:37.518" v="7877" actId="478"/>
          <ac:picMkLst>
            <pc:docMk/>
            <pc:sldMk cId="3092823816" sldId="278"/>
            <ac:picMk id="10" creationId="{B72E7768-AE06-98DA-2F95-DEF25836BB63}"/>
          </ac:picMkLst>
        </pc:picChg>
        <pc:picChg chg="add del">
          <ac:chgData name="Tarasenka, Kiryl" userId="fdd67a87-e0af-4e02-aea4-272053292400" providerId="ADAL" clId="{71ABC2BC-4FFD-4347-97F7-AA1D52DD202E}" dt="2024-03-15T14:16:22.978" v="7860" actId="478"/>
          <ac:picMkLst>
            <pc:docMk/>
            <pc:sldMk cId="3092823816" sldId="278"/>
            <ac:picMk id="12" creationId="{65FE7283-27E1-6788-FCF9-65F68D91F45A}"/>
          </ac:picMkLst>
        </pc:picChg>
        <pc:picChg chg="add del mod modCrop">
          <ac:chgData name="Tarasenka, Kiryl" userId="fdd67a87-e0af-4e02-aea4-272053292400" providerId="ADAL" clId="{71ABC2BC-4FFD-4347-97F7-AA1D52DD202E}" dt="2024-03-15T14:17:37.518" v="7877" actId="478"/>
          <ac:picMkLst>
            <pc:docMk/>
            <pc:sldMk cId="3092823816" sldId="278"/>
            <ac:picMk id="14" creationId="{FB83CFF0-670A-F8F9-3FCE-AC2F223DC737}"/>
          </ac:picMkLst>
        </pc:picChg>
        <pc:picChg chg="add mod modCrop">
          <ac:chgData name="Tarasenka, Kiryl" userId="fdd67a87-e0af-4e02-aea4-272053292400" providerId="ADAL" clId="{71ABC2BC-4FFD-4347-97F7-AA1D52DD202E}" dt="2024-03-15T14:21:55.595" v="7905" actId="1076"/>
          <ac:picMkLst>
            <pc:docMk/>
            <pc:sldMk cId="3092823816" sldId="278"/>
            <ac:picMk id="16" creationId="{91B34713-181A-AC42-499D-210908967D7A}"/>
          </ac:picMkLst>
        </pc:picChg>
        <pc:picChg chg="add mod modCrop">
          <ac:chgData name="Tarasenka, Kiryl" userId="fdd67a87-e0af-4e02-aea4-272053292400" providerId="ADAL" clId="{71ABC2BC-4FFD-4347-97F7-AA1D52DD202E}" dt="2024-03-15T14:21:55.595" v="7905" actId="1076"/>
          <ac:picMkLst>
            <pc:docMk/>
            <pc:sldMk cId="3092823816" sldId="278"/>
            <ac:picMk id="17" creationId="{2E1041C2-411B-CE14-92B5-B1D439DEEE7C}"/>
          </ac:picMkLst>
        </pc:picChg>
      </pc:sldChg>
      <pc:sldChg chg="addSp delSp modSp add del mod modNotesTx">
        <pc:chgData name="Tarasenka, Kiryl" userId="fdd67a87-e0af-4e02-aea4-272053292400" providerId="ADAL" clId="{71ABC2BC-4FFD-4347-97F7-AA1D52DD202E}" dt="2024-03-15T14:40:42.033" v="8165"/>
        <pc:sldMkLst>
          <pc:docMk/>
          <pc:sldMk cId="2237583369" sldId="279"/>
        </pc:sldMkLst>
        <pc:spChg chg="mod">
          <ac:chgData name="Tarasenka, Kiryl" userId="fdd67a87-e0af-4e02-aea4-272053292400" providerId="ADAL" clId="{71ABC2BC-4FFD-4347-97F7-AA1D52DD202E}" dt="2024-03-15T14:36:05.692" v="8136"/>
          <ac:spMkLst>
            <pc:docMk/>
            <pc:sldMk cId="2237583369" sldId="279"/>
            <ac:spMk id="2" creationId="{A4D7156B-5776-0353-A576-1471F6C193C1}"/>
          </ac:spMkLst>
        </pc:spChg>
        <pc:spChg chg="del">
          <ac:chgData name="Tarasenka, Kiryl" userId="fdd67a87-e0af-4e02-aea4-272053292400" providerId="ADAL" clId="{71ABC2BC-4FFD-4347-97F7-AA1D52DD202E}" dt="2024-03-15T12:57:15.869" v="7512" actId="478"/>
          <ac:spMkLst>
            <pc:docMk/>
            <pc:sldMk cId="2237583369" sldId="279"/>
            <ac:spMk id="3" creationId="{F31D56E3-024A-178D-A389-57061F09184A}"/>
          </ac:spMkLst>
        </pc:spChg>
        <pc:spChg chg="del">
          <ac:chgData name="Tarasenka, Kiryl" userId="fdd67a87-e0af-4e02-aea4-272053292400" providerId="ADAL" clId="{71ABC2BC-4FFD-4347-97F7-AA1D52DD202E}" dt="2024-03-15T12:57:14.396" v="7511" actId="478"/>
          <ac:spMkLst>
            <pc:docMk/>
            <pc:sldMk cId="2237583369" sldId="279"/>
            <ac:spMk id="5" creationId="{5589D0B1-3D2A-9FBE-F880-3556C3D9A936}"/>
          </ac:spMkLst>
        </pc:spChg>
        <pc:spChg chg="add del mod">
          <ac:chgData name="Tarasenka, Kiryl" userId="fdd67a87-e0af-4e02-aea4-272053292400" providerId="ADAL" clId="{71ABC2BC-4FFD-4347-97F7-AA1D52DD202E}" dt="2024-03-15T14:18:18.627" v="7878" actId="478"/>
          <ac:spMkLst>
            <pc:docMk/>
            <pc:sldMk cId="2237583369" sldId="279"/>
            <ac:spMk id="7" creationId="{365B7E03-9909-24D9-5923-4231D5FAE1E0}"/>
          </ac:spMkLst>
        </pc:spChg>
        <pc:spChg chg="add mod">
          <ac:chgData name="Tarasenka, Kiryl" userId="fdd67a87-e0af-4e02-aea4-272053292400" providerId="ADAL" clId="{71ABC2BC-4FFD-4347-97F7-AA1D52DD202E}" dt="2024-03-15T14:19:02.801" v="7888"/>
          <ac:spMkLst>
            <pc:docMk/>
            <pc:sldMk cId="2237583369" sldId="279"/>
            <ac:spMk id="12" creationId="{3185293D-DFDA-9F9D-E757-1ADAF7931381}"/>
          </ac:spMkLst>
        </pc:spChg>
        <pc:spChg chg="add mod">
          <ac:chgData name="Tarasenka, Kiryl" userId="fdd67a87-e0af-4e02-aea4-272053292400" providerId="ADAL" clId="{71ABC2BC-4FFD-4347-97F7-AA1D52DD202E}" dt="2024-03-15T14:19:02.801" v="7888"/>
          <ac:spMkLst>
            <pc:docMk/>
            <pc:sldMk cId="2237583369" sldId="279"/>
            <ac:spMk id="13" creationId="{844621C2-F848-A2A7-961E-D227214B43E4}"/>
          </ac:spMkLst>
        </pc:spChg>
        <pc:graphicFrameChg chg="add mod">
          <ac:chgData name="Tarasenka, Kiryl" userId="fdd67a87-e0af-4e02-aea4-272053292400" providerId="ADAL" clId="{71ABC2BC-4FFD-4347-97F7-AA1D52DD202E}" dt="2024-03-15T14:16:13.687" v="7854"/>
          <ac:graphicFrameMkLst>
            <pc:docMk/>
            <pc:sldMk cId="2237583369" sldId="279"/>
            <ac:graphicFrameMk id="8" creationId="{04653013-E148-2480-2D93-2D90D4BBCD2A}"/>
          </ac:graphicFrameMkLst>
        </pc:graphicFrameChg>
        <pc:graphicFrameChg chg="add mod modGraphic">
          <ac:chgData name="Tarasenka, Kiryl" userId="fdd67a87-e0af-4e02-aea4-272053292400" providerId="ADAL" clId="{71ABC2BC-4FFD-4347-97F7-AA1D52DD202E}" dt="2024-03-15T14:28:06.451" v="7960"/>
          <ac:graphicFrameMkLst>
            <pc:docMk/>
            <pc:sldMk cId="2237583369" sldId="279"/>
            <ac:graphicFrameMk id="14" creationId="{9C6BDA82-694A-180A-6074-95E2EA67F979}"/>
          </ac:graphicFrameMkLst>
        </pc:graphicFrameChg>
        <pc:picChg chg="add mod modCrop">
          <ac:chgData name="Tarasenka, Kiryl" userId="fdd67a87-e0af-4e02-aea4-272053292400" providerId="ADAL" clId="{71ABC2BC-4FFD-4347-97F7-AA1D52DD202E}" dt="2024-03-15T14:19:05.461" v="7889" actId="1076"/>
          <ac:picMkLst>
            <pc:docMk/>
            <pc:sldMk cId="2237583369" sldId="279"/>
            <ac:picMk id="10" creationId="{4727A7D5-05BE-E12E-04DB-2E2FC298F61E}"/>
          </ac:picMkLst>
        </pc:picChg>
        <pc:picChg chg="add mod modCrop">
          <ac:chgData name="Tarasenka, Kiryl" userId="fdd67a87-e0af-4e02-aea4-272053292400" providerId="ADAL" clId="{71ABC2BC-4FFD-4347-97F7-AA1D52DD202E}" dt="2024-03-15T14:19:10.743" v="7890" actId="1076"/>
          <ac:picMkLst>
            <pc:docMk/>
            <pc:sldMk cId="2237583369" sldId="279"/>
            <ac:picMk id="11" creationId="{9A9926A7-C76B-0C32-853B-2A7ADCE69C7E}"/>
          </ac:picMkLst>
        </pc:picChg>
      </pc:sldChg>
      <pc:sldChg chg="new del">
        <pc:chgData name="Tarasenka, Kiryl" userId="fdd67a87-e0af-4e02-aea4-272053292400" providerId="ADAL" clId="{71ABC2BC-4FFD-4347-97F7-AA1D52DD202E}" dt="2024-03-14T21:51:39.910" v="4973" actId="47"/>
        <pc:sldMkLst>
          <pc:docMk/>
          <pc:sldMk cId="2997698176" sldId="279"/>
        </pc:sldMkLst>
      </pc:sldChg>
      <pc:sldChg chg="new del">
        <pc:chgData name="Tarasenka, Kiryl" userId="fdd67a87-e0af-4e02-aea4-272053292400" providerId="ADAL" clId="{71ABC2BC-4FFD-4347-97F7-AA1D52DD202E}" dt="2024-03-14T21:51:39.101" v="4972" actId="47"/>
        <pc:sldMkLst>
          <pc:docMk/>
          <pc:sldMk cId="3332062880" sldId="280"/>
        </pc:sldMkLst>
      </pc:sldChg>
      <pc:sldChg chg="addSp delSp modSp add mod modNotesTx">
        <pc:chgData name="Tarasenka, Kiryl" userId="fdd67a87-e0af-4e02-aea4-272053292400" providerId="ADAL" clId="{71ABC2BC-4FFD-4347-97F7-AA1D52DD202E}" dt="2024-03-15T14:40:43.527" v="8166"/>
        <pc:sldMkLst>
          <pc:docMk/>
          <pc:sldMk cId="4099878318" sldId="280"/>
        </pc:sldMkLst>
        <pc:spChg chg="mod">
          <ac:chgData name="Tarasenka, Kiryl" userId="fdd67a87-e0af-4e02-aea4-272053292400" providerId="ADAL" clId="{71ABC2BC-4FFD-4347-97F7-AA1D52DD202E}" dt="2024-03-15T14:36:08.497" v="8138"/>
          <ac:spMkLst>
            <pc:docMk/>
            <pc:sldMk cId="4099878318" sldId="280"/>
            <ac:spMk id="2" creationId="{A4D7156B-5776-0353-A576-1471F6C193C1}"/>
          </ac:spMkLst>
        </pc:spChg>
        <pc:spChg chg="del mod">
          <ac:chgData name="Tarasenka, Kiryl" userId="fdd67a87-e0af-4e02-aea4-272053292400" providerId="ADAL" clId="{71ABC2BC-4FFD-4347-97F7-AA1D52DD202E}" dt="2024-03-15T13:18:38.349" v="7579" actId="478"/>
          <ac:spMkLst>
            <pc:docMk/>
            <pc:sldMk cId="4099878318" sldId="280"/>
            <ac:spMk id="3" creationId="{F31D56E3-024A-178D-A389-57061F09184A}"/>
          </ac:spMkLst>
        </pc:spChg>
        <pc:spChg chg="del">
          <ac:chgData name="Tarasenka, Kiryl" userId="fdd67a87-e0af-4e02-aea4-272053292400" providerId="ADAL" clId="{71ABC2BC-4FFD-4347-97F7-AA1D52DD202E}" dt="2024-03-15T12:57:25.116" v="7513" actId="478"/>
          <ac:spMkLst>
            <pc:docMk/>
            <pc:sldMk cId="4099878318" sldId="280"/>
            <ac:spMk id="5" creationId="{5589D0B1-3D2A-9FBE-F880-3556C3D9A936}"/>
          </ac:spMkLst>
        </pc:spChg>
        <pc:spChg chg="add del mod">
          <ac:chgData name="Tarasenka, Kiryl" userId="fdd67a87-e0af-4e02-aea4-272053292400" providerId="ADAL" clId="{71ABC2BC-4FFD-4347-97F7-AA1D52DD202E}" dt="2024-03-15T14:16:09.140" v="7852" actId="478"/>
          <ac:spMkLst>
            <pc:docMk/>
            <pc:sldMk cId="4099878318" sldId="280"/>
            <ac:spMk id="7" creationId="{DEF693A6-74E8-CA72-11B5-398FCD78547A}"/>
          </ac:spMkLst>
        </pc:spChg>
        <pc:spChg chg="add mod">
          <ac:chgData name="Tarasenka, Kiryl" userId="fdd67a87-e0af-4e02-aea4-272053292400" providerId="ADAL" clId="{71ABC2BC-4FFD-4347-97F7-AA1D52DD202E}" dt="2024-03-15T14:16:56.542" v="7867"/>
          <ac:spMkLst>
            <pc:docMk/>
            <pc:sldMk cId="4099878318" sldId="280"/>
            <ac:spMk id="11" creationId="{54178D35-0051-8294-3965-F0E6F756417C}"/>
          </ac:spMkLst>
        </pc:spChg>
        <pc:spChg chg="add del mod">
          <ac:chgData name="Tarasenka, Kiryl" userId="fdd67a87-e0af-4e02-aea4-272053292400" providerId="ADAL" clId="{71ABC2BC-4FFD-4347-97F7-AA1D52DD202E}" dt="2024-03-15T14:26:34.815" v="7948" actId="478"/>
          <ac:spMkLst>
            <pc:docMk/>
            <pc:sldMk cId="4099878318" sldId="280"/>
            <ac:spMk id="12" creationId="{73F278FA-8391-8846-46B7-3EE1597767E3}"/>
          </ac:spMkLst>
        </pc:spChg>
        <pc:spChg chg="add mod">
          <ac:chgData name="Tarasenka, Kiryl" userId="fdd67a87-e0af-4e02-aea4-272053292400" providerId="ADAL" clId="{71ABC2BC-4FFD-4347-97F7-AA1D52DD202E}" dt="2024-03-15T14:26:47.588" v="7951" actId="1076"/>
          <ac:spMkLst>
            <pc:docMk/>
            <pc:sldMk cId="4099878318" sldId="280"/>
            <ac:spMk id="14" creationId="{32836A95-3F95-870D-9B15-BF735294591C}"/>
          </ac:spMkLst>
        </pc:spChg>
        <pc:graphicFrameChg chg="add mod">
          <ac:chgData name="Tarasenka, Kiryl" userId="fdd67a87-e0af-4e02-aea4-272053292400" providerId="ADAL" clId="{71ABC2BC-4FFD-4347-97F7-AA1D52DD202E}" dt="2024-03-15T14:16:14.722" v="7855"/>
          <ac:graphicFrameMkLst>
            <pc:docMk/>
            <pc:sldMk cId="4099878318" sldId="280"/>
            <ac:graphicFrameMk id="8" creationId="{DAB30647-937A-89CD-6CA5-4F6D566BC35F}"/>
          </ac:graphicFrameMkLst>
        </pc:graphicFrameChg>
        <pc:graphicFrameChg chg="add mod modGraphic">
          <ac:chgData name="Tarasenka, Kiryl" userId="fdd67a87-e0af-4e02-aea4-272053292400" providerId="ADAL" clId="{71ABC2BC-4FFD-4347-97F7-AA1D52DD202E}" dt="2024-03-15T14:28:21.690" v="7963"/>
          <ac:graphicFrameMkLst>
            <pc:docMk/>
            <pc:sldMk cId="4099878318" sldId="280"/>
            <ac:graphicFrameMk id="13" creationId="{F2F1FEAB-9C9B-B4EF-7C32-FA3AFED6EFF4}"/>
          </ac:graphicFrameMkLst>
        </pc:graphicFrameChg>
        <pc:picChg chg="add mod">
          <ac:chgData name="Tarasenka, Kiryl" userId="fdd67a87-e0af-4e02-aea4-272053292400" providerId="ADAL" clId="{71ABC2BC-4FFD-4347-97F7-AA1D52DD202E}" dt="2024-03-15T14:26:47.588" v="7951" actId="1076"/>
          <ac:picMkLst>
            <pc:docMk/>
            <pc:sldMk cId="4099878318" sldId="280"/>
            <ac:picMk id="9" creationId="{8712A0E2-6743-2AD2-34EF-E56C62F51E4D}"/>
          </ac:picMkLst>
        </pc:picChg>
        <pc:picChg chg="add mod">
          <ac:chgData name="Tarasenka, Kiryl" userId="fdd67a87-e0af-4e02-aea4-272053292400" providerId="ADAL" clId="{71ABC2BC-4FFD-4347-97F7-AA1D52DD202E}" dt="2024-03-15T14:17:02.294" v="7870" actId="1076"/>
          <ac:picMkLst>
            <pc:docMk/>
            <pc:sldMk cId="4099878318" sldId="280"/>
            <ac:picMk id="10" creationId="{2832317E-3CB5-010E-FC9A-002D35ADDAEF}"/>
          </ac:picMkLst>
        </pc:picChg>
      </pc:sldChg>
      <pc:sldChg chg="new del">
        <pc:chgData name="Tarasenka, Kiryl" userId="fdd67a87-e0af-4e02-aea4-272053292400" providerId="ADAL" clId="{71ABC2BC-4FFD-4347-97F7-AA1D52DD202E}" dt="2024-03-15T13:10:36.733" v="7516" actId="47"/>
        <pc:sldMkLst>
          <pc:docMk/>
          <pc:sldMk cId="159947546" sldId="281"/>
        </pc:sldMkLst>
      </pc:sldChg>
      <pc:sldChg chg="addSp delSp modSp add mod">
        <pc:chgData name="Tarasenka, Kiryl" userId="fdd67a87-e0af-4e02-aea4-272053292400" providerId="ADAL" clId="{71ABC2BC-4FFD-4347-97F7-AA1D52DD202E}" dt="2024-03-15T13:17:32.171" v="7578" actId="14826"/>
        <pc:sldMkLst>
          <pc:docMk/>
          <pc:sldMk cId="565980351" sldId="281"/>
        </pc:sldMkLst>
        <pc:spChg chg="mod">
          <ac:chgData name="Tarasenka, Kiryl" userId="fdd67a87-e0af-4e02-aea4-272053292400" providerId="ADAL" clId="{71ABC2BC-4FFD-4347-97F7-AA1D52DD202E}" dt="2024-03-15T13:11:01.123" v="7552" actId="20577"/>
          <ac:spMkLst>
            <pc:docMk/>
            <pc:sldMk cId="565980351" sldId="281"/>
            <ac:spMk id="2" creationId="{A4D7156B-5776-0353-A576-1471F6C193C1}"/>
          </ac:spMkLst>
        </pc:spChg>
        <pc:picChg chg="add del mod">
          <ac:chgData name="Tarasenka, Kiryl" userId="fdd67a87-e0af-4e02-aea4-272053292400" providerId="ADAL" clId="{71ABC2BC-4FFD-4347-97F7-AA1D52DD202E}" dt="2024-03-15T13:13:44.549" v="7574" actId="478"/>
          <ac:picMkLst>
            <pc:docMk/>
            <pc:sldMk cId="565980351" sldId="281"/>
            <ac:picMk id="5" creationId="{36F60701-0EF6-DE5B-BC7B-00DED295CBD5}"/>
          </ac:picMkLst>
        </pc:picChg>
        <pc:picChg chg="add mod">
          <ac:chgData name="Tarasenka, Kiryl" userId="fdd67a87-e0af-4e02-aea4-272053292400" providerId="ADAL" clId="{71ABC2BC-4FFD-4347-97F7-AA1D52DD202E}" dt="2024-03-15T13:16:50.865" v="7577" actId="14826"/>
          <ac:picMkLst>
            <pc:docMk/>
            <pc:sldMk cId="565980351" sldId="281"/>
            <ac:picMk id="7" creationId="{C40BF265-BB65-B98C-7789-1A84E094DC9F}"/>
          </ac:picMkLst>
        </pc:picChg>
        <pc:picChg chg="add mod">
          <ac:chgData name="Tarasenka, Kiryl" userId="fdd67a87-e0af-4e02-aea4-272053292400" providerId="ADAL" clId="{71ABC2BC-4FFD-4347-97F7-AA1D52DD202E}" dt="2024-03-15T13:17:32.171" v="7578" actId="14826"/>
          <ac:picMkLst>
            <pc:docMk/>
            <pc:sldMk cId="565980351" sldId="281"/>
            <ac:picMk id="8" creationId="{FB25CEFE-FDAC-9A17-351F-D1C2DD2D3DD3}"/>
          </ac:picMkLst>
        </pc:picChg>
        <pc:picChg chg="del">
          <ac:chgData name="Tarasenka, Kiryl" userId="fdd67a87-e0af-4e02-aea4-272053292400" providerId="ADAL" clId="{71ABC2BC-4FFD-4347-97F7-AA1D52DD202E}" dt="2024-03-15T13:11:05.373" v="7553" actId="478"/>
          <ac:picMkLst>
            <pc:docMk/>
            <pc:sldMk cId="565980351" sldId="281"/>
            <ac:picMk id="13" creationId="{99185870-09A9-7270-F129-F8198FDE4C7E}"/>
          </ac:picMkLst>
        </pc:picChg>
      </pc:sldChg>
      <pc:sldChg chg="delSp modSp add del mod modNotesTx">
        <pc:chgData name="Tarasenka, Kiryl" userId="fdd67a87-e0af-4e02-aea4-272053292400" providerId="ADAL" clId="{71ABC2BC-4FFD-4347-97F7-AA1D52DD202E}" dt="2024-03-15T12:53:03.748" v="7508" actId="47"/>
        <pc:sldMkLst>
          <pc:docMk/>
          <pc:sldMk cId="2473256998" sldId="281"/>
        </pc:sldMkLst>
        <pc:spChg chg="mod">
          <ac:chgData name="Tarasenka, Kiryl" userId="fdd67a87-e0af-4e02-aea4-272053292400" providerId="ADAL" clId="{71ABC2BC-4FFD-4347-97F7-AA1D52DD202E}" dt="2024-03-15T12:19:31.604" v="5798" actId="20577"/>
          <ac:spMkLst>
            <pc:docMk/>
            <pc:sldMk cId="2473256998" sldId="281"/>
            <ac:spMk id="2" creationId="{A4D7156B-5776-0353-A576-1471F6C193C1}"/>
          </ac:spMkLst>
        </pc:spChg>
        <pc:spChg chg="mod">
          <ac:chgData name="Tarasenka, Kiryl" userId="fdd67a87-e0af-4e02-aea4-272053292400" providerId="ADAL" clId="{71ABC2BC-4FFD-4347-97F7-AA1D52DD202E}" dt="2024-03-15T12:52:54.806" v="7507" actId="20577"/>
          <ac:spMkLst>
            <pc:docMk/>
            <pc:sldMk cId="2473256998" sldId="281"/>
            <ac:spMk id="6" creationId="{EC0D008D-5882-7B26-5C7B-EB12DF3CBBD7}"/>
          </ac:spMkLst>
        </pc:spChg>
        <pc:spChg chg="del mod">
          <ac:chgData name="Tarasenka, Kiryl" userId="fdd67a87-e0af-4e02-aea4-272053292400" providerId="ADAL" clId="{71ABC2BC-4FFD-4347-97F7-AA1D52DD202E}" dt="2024-03-15T12:19:38.527" v="5800" actId="478"/>
          <ac:spMkLst>
            <pc:docMk/>
            <pc:sldMk cId="2473256998" sldId="281"/>
            <ac:spMk id="9" creationId="{0375B182-DEA4-7E69-395D-73082DB1A4DB}"/>
          </ac:spMkLst>
        </pc:spChg>
        <pc:spChg chg="del">
          <ac:chgData name="Tarasenka, Kiryl" userId="fdd67a87-e0af-4e02-aea4-272053292400" providerId="ADAL" clId="{71ABC2BC-4FFD-4347-97F7-AA1D52DD202E}" dt="2024-03-15T12:19:41.963" v="5803" actId="478"/>
          <ac:spMkLst>
            <pc:docMk/>
            <pc:sldMk cId="2473256998" sldId="281"/>
            <ac:spMk id="10" creationId="{7BDBAF57-EE68-9BAD-040C-8641CB79B2E4}"/>
          </ac:spMkLst>
        </pc:spChg>
        <pc:picChg chg="del">
          <ac:chgData name="Tarasenka, Kiryl" userId="fdd67a87-e0af-4e02-aea4-272053292400" providerId="ADAL" clId="{71ABC2BC-4FFD-4347-97F7-AA1D52DD202E}" dt="2024-03-15T12:19:39.502" v="5802" actId="478"/>
          <ac:picMkLst>
            <pc:docMk/>
            <pc:sldMk cId="2473256998" sldId="281"/>
            <ac:picMk id="8" creationId="{55C4C938-A932-3911-E204-86809F3A8310}"/>
          </ac:picMkLst>
        </pc:picChg>
        <pc:picChg chg="del">
          <ac:chgData name="Tarasenka, Kiryl" userId="fdd67a87-e0af-4e02-aea4-272053292400" providerId="ADAL" clId="{71ABC2BC-4FFD-4347-97F7-AA1D52DD202E}" dt="2024-03-15T12:19:39.021" v="5801" actId="478"/>
          <ac:picMkLst>
            <pc:docMk/>
            <pc:sldMk cId="2473256998" sldId="281"/>
            <ac:picMk id="12" creationId="{F9C9CBEB-E714-8568-18A0-FB919ADB2608}"/>
          </ac:picMkLst>
        </pc:picChg>
      </pc:sldChg>
      <pc:sldChg chg="new del">
        <pc:chgData name="Tarasenka, Kiryl" userId="fdd67a87-e0af-4e02-aea4-272053292400" providerId="ADAL" clId="{71ABC2BC-4FFD-4347-97F7-AA1D52DD202E}" dt="2024-03-15T13:10:46.339" v="7518" actId="47"/>
        <pc:sldMkLst>
          <pc:docMk/>
          <pc:sldMk cId="3615021815" sldId="281"/>
        </pc:sldMkLst>
      </pc:sldChg>
      <pc:sldChg chg="addSp delSp modSp add mod modNotesTx">
        <pc:chgData name="Tarasenka, Kiryl" userId="fdd67a87-e0af-4e02-aea4-272053292400" providerId="ADAL" clId="{71ABC2BC-4FFD-4347-97F7-AA1D52DD202E}" dt="2024-03-15T14:58:08.865" v="8185" actId="1076"/>
        <pc:sldMkLst>
          <pc:docMk/>
          <pc:sldMk cId="3254893262" sldId="282"/>
        </pc:sldMkLst>
        <pc:spChg chg="mod">
          <ac:chgData name="Tarasenka, Kiryl" userId="fdd67a87-e0af-4e02-aea4-272053292400" providerId="ADAL" clId="{71ABC2BC-4FFD-4347-97F7-AA1D52DD202E}" dt="2024-03-15T14:33:48.226" v="8095" actId="20577"/>
          <ac:spMkLst>
            <pc:docMk/>
            <pc:sldMk cId="3254893262" sldId="282"/>
            <ac:spMk id="2" creationId="{A4D7156B-5776-0353-A576-1471F6C193C1}"/>
          </ac:spMkLst>
        </pc:spChg>
        <pc:spChg chg="del mod">
          <ac:chgData name="Tarasenka, Kiryl" userId="fdd67a87-e0af-4e02-aea4-272053292400" providerId="ADAL" clId="{71ABC2BC-4FFD-4347-97F7-AA1D52DD202E}" dt="2024-03-15T14:29:03.358" v="8019" actId="478"/>
          <ac:spMkLst>
            <pc:docMk/>
            <pc:sldMk cId="3254893262" sldId="282"/>
            <ac:spMk id="11" creationId="{54178D35-0051-8294-3965-F0E6F756417C}"/>
          </ac:spMkLst>
        </pc:spChg>
        <pc:spChg chg="del mod">
          <ac:chgData name="Tarasenka, Kiryl" userId="fdd67a87-e0af-4e02-aea4-272053292400" providerId="ADAL" clId="{71ABC2BC-4FFD-4347-97F7-AA1D52DD202E}" dt="2024-03-15T14:29:04.607" v="8020" actId="478"/>
          <ac:spMkLst>
            <pc:docMk/>
            <pc:sldMk cId="3254893262" sldId="282"/>
            <ac:spMk id="14" creationId="{32836A95-3F95-870D-9B15-BF735294591C}"/>
          </ac:spMkLst>
        </pc:spChg>
        <pc:graphicFrameChg chg="add mod modGraphic">
          <ac:chgData name="Tarasenka, Kiryl" userId="fdd67a87-e0af-4e02-aea4-272053292400" providerId="ADAL" clId="{71ABC2BC-4FFD-4347-97F7-AA1D52DD202E}" dt="2024-03-15T14:58:08.865" v="8185" actId="1076"/>
          <ac:graphicFrameMkLst>
            <pc:docMk/>
            <pc:sldMk cId="3254893262" sldId="282"/>
            <ac:graphicFrameMk id="3" creationId="{3FCD28D0-4AB0-91B3-8ED6-6A5048C3C05E}"/>
          </ac:graphicFrameMkLst>
        </pc:graphicFrameChg>
        <pc:graphicFrameChg chg="add mod">
          <ac:chgData name="Tarasenka, Kiryl" userId="fdd67a87-e0af-4e02-aea4-272053292400" providerId="ADAL" clId="{71ABC2BC-4FFD-4347-97F7-AA1D52DD202E}" dt="2024-03-15T14:34:51.167" v="8099" actId="1076"/>
          <ac:graphicFrameMkLst>
            <pc:docMk/>
            <pc:sldMk cId="3254893262" sldId="282"/>
            <ac:graphicFrameMk id="5" creationId="{513A91E6-E8E8-A1F6-8E01-263413BE8E17}"/>
          </ac:graphicFrameMkLst>
        </pc:graphicFrameChg>
        <pc:graphicFrameChg chg="del">
          <ac:chgData name="Tarasenka, Kiryl" userId="fdd67a87-e0af-4e02-aea4-272053292400" providerId="ADAL" clId="{71ABC2BC-4FFD-4347-97F7-AA1D52DD202E}" dt="2024-03-15T14:28:57.556" v="8013" actId="478"/>
          <ac:graphicFrameMkLst>
            <pc:docMk/>
            <pc:sldMk cId="3254893262" sldId="282"/>
            <ac:graphicFrameMk id="8" creationId="{DAB30647-937A-89CD-6CA5-4F6D566BC35F}"/>
          </ac:graphicFrameMkLst>
        </pc:graphicFrameChg>
        <pc:graphicFrameChg chg="del">
          <ac:chgData name="Tarasenka, Kiryl" userId="fdd67a87-e0af-4e02-aea4-272053292400" providerId="ADAL" clId="{71ABC2BC-4FFD-4347-97F7-AA1D52DD202E}" dt="2024-03-15T14:28:59.135" v="8014" actId="478"/>
          <ac:graphicFrameMkLst>
            <pc:docMk/>
            <pc:sldMk cId="3254893262" sldId="282"/>
            <ac:graphicFrameMk id="13" creationId="{F2F1FEAB-9C9B-B4EF-7C32-FA3AFED6EFF4}"/>
          </ac:graphicFrameMkLst>
        </pc:graphicFrameChg>
        <pc:picChg chg="del">
          <ac:chgData name="Tarasenka, Kiryl" userId="fdd67a87-e0af-4e02-aea4-272053292400" providerId="ADAL" clId="{71ABC2BC-4FFD-4347-97F7-AA1D52DD202E}" dt="2024-03-15T14:28:59.981" v="8015" actId="478"/>
          <ac:picMkLst>
            <pc:docMk/>
            <pc:sldMk cId="3254893262" sldId="282"/>
            <ac:picMk id="9" creationId="{8712A0E2-6743-2AD2-34EF-E56C62F51E4D}"/>
          </ac:picMkLst>
        </pc:picChg>
        <pc:picChg chg="del">
          <ac:chgData name="Tarasenka, Kiryl" userId="fdd67a87-e0af-4e02-aea4-272053292400" providerId="ADAL" clId="{71ABC2BC-4FFD-4347-97F7-AA1D52DD202E}" dt="2024-03-15T14:29:00.302" v="8016" actId="478"/>
          <ac:picMkLst>
            <pc:docMk/>
            <pc:sldMk cId="3254893262" sldId="282"/>
            <ac:picMk id="10" creationId="{2832317E-3CB5-010E-FC9A-002D35ADDAEF}"/>
          </ac:picMkLst>
        </pc:picChg>
      </pc:sldChg>
      <pc:sldChg chg="delSp modSp add mod">
        <pc:chgData name="Tarasenka, Kiryl" userId="fdd67a87-e0af-4e02-aea4-272053292400" providerId="ADAL" clId="{71ABC2BC-4FFD-4347-97F7-AA1D52DD202E}" dt="2024-03-15T15:15:18.078" v="8210" actId="1076"/>
        <pc:sldMkLst>
          <pc:docMk/>
          <pc:sldMk cId="1167427621" sldId="283"/>
        </pc:sldMkLst>
        <pc:picChg chg="mod">
          <ac:chgData name="Tarasenka, Kiryl" userId="fdd67a87-e0af-4e02-aea4-272053292400" providerId="ADAL" clId="{71ABC2BC-4FFD-4347-97F7-AA1D52DD202E}" dt="2024-03-15T15:15:18.078" v="8210" actId="1076"/>
          <ac:picMkLst>
            <pc:docMk/>
            <pc:sldMk cId="1167427621" sldId="283"/>
            <ac:picMk id="5" creationId="{83407731-362F-242F-0965-AFD54BDA1A5E}"/>
          </ac:picMkLst>
        </pc:picChg>
        <pc:picChg chg="del">
          <ac:chgData name="Tarasenka, Kiryl" userId="fdd67a87-e0af-4e02-aea4-272053292400" providerId="ADAL" clId="{71ABC2BC-4FFD-4347-97F7-AA1D52DD202E}" dt="2024-03-15T15:15:04.821" v="8203" actId="478"/>
          <ac:picMkLst>
            <pc:docMk/>
            <pc:sldMk cId="1167427621" sldId="283"/>
            <ac:picMk id="9" creationId="{2480B2E4-4086-3E16-1926-E53414D0991D}"/>
          </ac:picMkLst>
        </pc:picChg>
      </pc:sldChg>
      <pc:sldChg chg="addSp delSp modSp add mod">
        <pc:chgData name="Tarasenka, Kiryl" userId="fdd67a87-e0af-4e02-aea4-272053292400" providerId="ADAL" clId="{71ABC2BC-4FFD-4347-97F7-AA1D52DD202E}" dt="2024-03-15T15:18:05.501" v="8238" actId="20577"/>
        <pc:sldMkLst>
          <pc:docMk/>
          <pc:sldMk cId="10253855" sldId="284"/>
        </pc:sldMkLst>
        <pc:spChg chg="mod">
          <ac:chgData name="Tarasenka, Kiryl" userId="fdd67a87-e0af-4e02-aea4-272053292400" providerId="ADAL" clId="{71ABC2BC-4FFD-4347-97F7-AA1D52DD202E}" dt="2024-03-15T15:18:05.501" v="8238" actId="20577"/>
          <ac:spMkLst>
            <pc:docMk/>
            <pc:sldMk cId="10253855" sldId="284"/>
            <ac:spMk id="2" creationId="{A4D7156B-5776-0353-A576-1471F6C193C1}"/>
          </ac:spMkLst>
        </pc:spChg>
        <pc:picChg chg="del">
          <ac:chgData name="Tarasenka, Kiryl" userId="fdd67a87-e0af-4e02-aea4-272053292400" providerId="ADAL" clId="{71ABC2BC-4FFD-4347-97F7-AA1D52DD202E}" dt="2024-03-15T15:15:48.465" v="8212" actId="478"/>
          <ac:picMkLst>
            <pc:docMk/>
            <pc:sldMk cId="10253855" sldId="284"/>
            <ac:picMk id="5" creationId="{83407731-362F-242F-0965-AFD54BDA1A5E}"/>
          </ac:picMkLst>
        </pc:picChg>
        <pc:picChg chg="add mod">
          <ac:chgData name="Tarasenka, Kiryl" userId="fdd67a87-e0af-4e02-aea4-272053292400" providerId="ADAL" clId="{71ABC2BC-4FFD-4347-97F7-AA1D52DD202E}" dt="2024-03-15T15:17:44.700" v="8220" actId="1076"/>
          <ac:picMkLst>
            <pc:docMk/>
            <pc:sldMk cId="10253855" sldId="284"/>
            <ac:picMk id="6" creationId="{C1D71850-082F-F4B5-126E-C2361C95FB96}"/>
          </ac:picMkLst>
        </pc:picChg>
      </pc:sldChg>
      <pc:sldChg chg="modSp add mod">
        <pc:chgData name="Tarasenka, Kiryl" userId="fdd67a87-e0af-4e02-aea4-272053292400" providerId="ADAL" clId="{71ABC2BC-4FFD-4347-97F7-AA1D52DD202E}" dt="2024-03-15T15:18:40.293" v="8246" actId="14826"/>
        <pc:sldMkLst>
          <pc:docMk/>
          <pc:sldMk cId="2772799953" sldId="285"/>
        </pc:sldMkLst>
        <pc:spChg chg="mod">
          <ac:chgData name="Tarasenka, Kiryl" userId="fdd67a87-e0af-4e02-aea4-272053292400" providerId="ADAL" clId="{71ABC2BC-4FFD-4347-97F7-AA1D52DD202E}" dt="2024-03-15T15:18:26.739" v="8245" actId="20577"/>
          <ac:spMkLst>
            <pc:docMk/>
            <pc:sldMk cId="2772799953" sldId="285"/>
            <ac:spMk id="2" creationId="{A4D7156B-5776-0353-A576-1471F6C193C1}"/>
          </ac:spMkLst>
        </pc:spChg>
        <pc:picChg chg="mod">
          <ac:chgData name="Tarasenka, Kiryl" userId="fdd67a87-e0af-4e02-aea4-272053292400" providerId="ADAL" clId="{71ABC2BC-4FFD-4347-97F7-AA1D52DD202E}" dt="2024-03-15T15:18:40.293" v="8246" actId="14826"/>
          <ac:picMkLst>
            <pc:docMk/>
            <pc:sldMk cId="2772799953" sldId="285"/>
            <ac:picMk id="6" creationId="{C1D71850-082F-F4B5-126E-C2361C95FB96}"/>
          </ac:picMkLst>
        </pc:picChg>
      </pc:sldChg>
      <pc:sldChg chg="modSp add mod">
        <pc:chgData name="Tarasenka, Kiryl" userId="fdd67a87-e0af-4e02-aea4-272053292400" providerId="ADAL" clId="{71ABC2BC-4FFD-4347-97F7-AA1D52DD202E}" dt="2024-03-15T15:25:32.512" v="8280" actId="14100"/>
        <pc:sldMkLst>
          <pc:docMk/>
          <pc:sldMk cId="2482062292" sldId="286"/>
        </pc:sldMkLst>
        <pc:spChg chg="mod">
          <ac:chgData name="Tarasenka, Kiryl" userId="fdd67a87-e0af-4e02-aea4-272053292400" providerId="ADAL" clId="{71ABC2BC-4FFD-4347-97F7-AA1D52DD202E}" dt="2024-03-15T15:25:32.512" v="8280" actId="14100"/>
          <ac:spMkLst>
            <pc:docMk/>
            <pc:sldMk cId="2482062292" sldId="286"/>
            <ac:spMk id="2" creationId="{A4D7156B-5776-0353-A576-1471F6C193C1}"/>
          </ac:spMkLst>
        </pc:spChg>
        <pc:picChg chg="mod">
          <ac:chgData name="Tarasenka, Kiryl" userId="fdd67a87-e0af-4e02-aea4-272053292400" providerId="ADAL" clId="{71ABC2BC-4FFD-4347-97F7-AA1D52DD202E}" dt="2024-03-15T15:25:20.013" v="8254" actId="1076"/>
          <ac:picMkLst>
            <pc:docMk/>
            <pc:sldMk cId="2482062292" sldId="286"/>
            <ac:picMk id="6" creationId="{C1D71850-082F-F4B5-126E-C2361C95FB96}"/>
          </ac:picMkLst>
        </pc:picChg>
      </pc:sldChg>
      <pc:sldChg chg="modSp add mod">
        <pc:chgData name="Tarasenka, Kiryl" userId="fdd67a87-e0af-4e02-aea4-272053292400" providerId="ADAL" clId="{71ABC2BC-4FFD-4347-97F7-AA1D52DD202E}" dt="2024-03-15T15:45:20.745" v="8320" actId="1076"/>
        <pc:sldMkLst>
          <pc:docMk/>
          <pc:sldMk cId="3289362790" sldId="287"/>
        </pc:sldMkLst>
        <pc:spChg chg="mod">
          <ac:chgData name="Tarasenka, Kiryl" userId="fdd67a87-e0af-4e02-aea4-272053292400" providerId="ADAL" clId="{71ABC2BC-4FFD-4347-97F7-AA1D52DD202E}" dt="2024-03-15T15:45:01.144" v="8314" actId="20577"/>
          <ac:spMkLst>
            <pc:docMk/>
            <pc:sldMk cId="3289362790" sldId="287"/>
            <ac:spMk id="2" creationId="{A4D7156B-5776-0353-A576-1471F6C193C1}"/>
          </ac:spMkLst>
        </pc:spChg>
        <pc:picChg chg="mod modCrop">
          <ac:chgData name="Tarasenka, Kiryl" userId="fdd67a87-e0af-4e02-aea4-272053292400" providerId="ADAL" clId="{71ABC2BC-4FFD-4347-97F7-AA1D52DD202E}" dt="2024-03-15T15:45:20.745" v="8320" actId="1076"/>
          <ac:picMkLst>
            <pc:docMk/>
            <pc:sldMk cId="3289362790" sldId="287"/>
            <ac:picMk id="6" creationId="{C1D71850-082F-F4B5-126E-C2361C95FB96}"/>
          </ac:picMkLst>
        </pc:picChg>
      </pc:sldChg>
      <pc:sldChg chg="addSp delSp modSp add mod">
        <pc:chgData name="Tarasenka, Kiryl" userId="fdd67a87-e0af-4e02-aea4-272053292400" providerId="ADAL" clId="{71ABC2BC-4FFD-4347-97F7-AA1D52DD202E}" dt="2024-03-15T15:51:53.832" v="8364" actId="732"/>
        <pc:sldMkLst>
          <pc:docMk/>
          <pc:sldMk cId="301496194" sldId="288"/>
        </pc:sldMkLst>
        <pc:spChg chg="mod">
          <ac:chgData name="Tarasenka, Kiryl" userId="fdd67a87-e0af-4e02-aea4-272053292400" providerId="ADAL" clId="{71ABC2BC-4FFD-4347-97F7-AA1D52DD202E}" dt="2024-03-15T15:50:05.914" v="8353" actId="14100"/>
          <ac:spMkLst>
            <pc:docMk/>
            <pc:sldMk cId="301496194" sldId="288"/>
            <ac:spMk id="2" creationId="{A4D7156B-5776-0353-A576-1471F6C193C1}"/>
          </ac:spMkLst>
        </pc:spChg>
        <pc:picChg chg="add mod modCrop">
          <ac:chgData name="Tarasenka, Kiryl" userId="fdd67a87-e0af-4e02-aea4-272053292400" providerId="ADAL" clId="{71ABC2BC-4FFD-4347-97F7-AA1D52DD202E}" dt="2024-03-15T15:51:44.896" v="8362" actId="1076"/>
          <ac:picMkLst>
            <pc:docMk/>
            <pc:sldMk cId="301496194" sldId="288"/>
            <ac:picMk id="5" creationId="{BBB85D10-035F-B6A2-EF42-2C1455245A54}"/>
          </ac:picMkLst>
        </pc:picChg>
        <pc:picChg chg="del">
          <ac:chgData name="Tarasenka, Kiryl" userId="fdd67a87-e0af-4e02-aea4-272053292400" providerId="ADAL" clId="{71ABC2BC-4FFD-4347-97F7-AA1D52DD202E}" dt="2024-03-15T15:50:07.388" v="8354" actId="478"/>
          <ac:picMkLst>
            <pc:docMk/>
            <pc:sldMk cId="301496194" sldId="288"/>
            <ac:picMk id="6" creationId="{C1D71850-082F-F4B5-126E-C2361C95FB96}"/>
          </ac:picMkLst>
        </pc:picChg>
        <pc:picChg chg="add mod modCrop">
          <ac:chgData name="Tarasenka, Kiryl" userId="fdd67a87-e0af-4e02-aea4-272053292400" providerId="ADAL" clId="{71ABC2BC-4FFD-4347-97F7-AA1D52DD202E}" dt="2024-03-15T15:51:53.832" v="8364" actId="732"/>
          <ac:picMkLst>
            <pc:docMk/>
            <pc:sldMk cId="301496194" sldId="288"/>
            <ac:picMk id="8" creationId="{7F15A05A-DCAA-B194-5C8C-56AED3F22A0E}"/>
          </ac:picMkLst>
        </pc:picChg>
      </pc:sldChg>
      <pc:sldChg chg="modSp add mod">
        <pc:chgData name="Tarasenka, Kiryl" userId="fdd67a87-e0af-4e02-aea4-272053292400" providerId="ADAL" clId="{71ABC2BC-4FFD-4347-97F7-AA1D52DD202E}" dt="2024-03-15T15:54:59.285" v="8371" actId="14826"/>
        <pc:sldMkLst>
          <pc:docMk/>
          <pc:sldMk cId="3974354229" sldId="289"/>
        </pc:sldMkLst>
        <pc:picChg chg="mod">
          <ac:chgData name="Tarasenka, Kiryl" userId="fdd67a87-e0af-4e02-aea4-272053292400" providerId="ADAL" clId="{71ABC2BC-4FFD-4347-97F7-AA1D52DD202E}" dt="2024-03-15T15:54:30.422" v="8370" actId="14826"/>
          <ac:picMkLst>
            <pc:docMk/>
            <pc:sldMk cId="3974354229" sldId="289"/>
            <ac:picMk id="5" creationId="{BBB85D10-035F-B6A2-EF42-2C1455245A54}"/>
          </ac:picMkLst>
        </pc:picChg>
        <pc:picChg chg="mod">
          <ac:chgData name="Tarasenka, Kiryl" userId="fdd67a87-e0af-4e02-aea4-272053292400" providerId="ADAL" clId="{71ABC2BC-4FFD-4347-97F7-AA1D52DD202E}" dt="2024-03-15T15:54:59.285" v="8371" actId="14826"/>
          <ac:picMkLst>
            <pc:docMk/>
            <pc:sldMk cId="3974354229" sldId="289"/>
            <ac:picMk id="8" creationId="{7F15A05A-DCAA-B194-5C8C-56AED3F22A0E}"/>
          </ac:picMkLst>
        </pc:picChg>
      </pc:sldChg>
      <pc:sldChg chg="delSp modSp add del mod">
        <pc:chgData name="Tarasenka, Kiryl" userId="fdd67a87-e0af-4e02-aea4-272053292400" providerId="ADAL" clId="{71ABC2BC-4FFD-4347-97F7-AA1D52DD202E}" dt="2024-03-15T16:18:26.661" v="8426" actId="47"/>
        <pc:sldMkLst>
          <pc:docMk/>
          <pc:sldMk cId="766657700" sldId="290"/>
        </pc:sldMkLst>
        <pc:spChg chg="mod">
          <ac:chgData name="Tarasenka, Kiryl" userId="fdd67a87-e0af-4e02-aea4-272053292400" providerId="ADAL" clId="{71ABC2BC-4FFD-4347-97F7-AA1D52DD202E}" dt="2024-03-15T16:07:28.191" v="8401" actId="20577"/>
          <ac:spMkLst>
            <pc:docMk/>
            <pc:sldMk cId="766657700" sldId="290"/>
            <ac:spMk id="2" creationId="{A4D7156B-5776-0353-A576-1471F6C193C1}"/>
          </ac:spMkLst>
        </pc:spChg>
        <pc:picChg chg="del">
          <ac:chgData name="Tarasenka, Kiryl" userId="fdd67a87-e0af-4e02-aea4-272053292400" providerId="ADAL" clId="{71ABC2BC-4FFD-4347-97F7-AA1D52DD202E}" dt="2024-03-15T16:08:21.178" v="8402" actId="478"/>
          <ac:picMkLst>
            <pc:docMk/>
            <pc:sldMk cId="766657700" sldId="290"/>
            <ac:picMk id="10" creationId="{2F413E96-5032-DAD4-0AF4-74AB6AAC30B3}"/>
          </ac:picMkLst>
        </pc:picChg>
      </pc:sldChg>
      <pc:sldChg chg="delSp add del mod">
        <pc:chgData name="Tarasenka, Kiryl" userId="fdd67a87-e0af-4e02-aea4-272053292400" providerId="ADAL" clId="{71ABC2BC-4FFD-4347-97F7-AA1D52DD202E}" dt="2024-03-15T15:57:02.191" v="8372" actId="47"/>
        <pc:sldMkLst>
          <pc:docMk/>
          <pc:sldMk cId="1827255809" sldId="290"/>
        </pc:sldMkLst>
        <pc:picChg chg="del">
          <ac:chgData name="Tarasenka, Kiryl" userId="fdd67a87-e0af-4e02-aea4-272053292400" providerId="ADAL" clId="{71ABC2BC-4FFD-4347-97F7-AA1D52DD202E}" dt="2024-03-15T15:53:55.659" v="8369" actId="478"/>
          <ac:picMkLst>
            <pc:docMk/>
            <pc:sldMk cId="1827255809" sldId="290"/>
            <ac:picMk id="5" creationId="{BBB85D10-035F-B6A2-EF42-2C1455245A54}"/>
          </ac:picMkLst>
        </pc:picChg>
        <pc:picChg chg="del">
          <ac:chgData name="Tarasenka, Kiryl" userId="fdd67a87-e0af-4e02-aea4-272053292400" providerId="ADAL" clId="{71ABC2BC-4FFD-4347-97F7-AA1D52DD202E}" dt="2024-03-15T15:53:55.659" v="8369" actId="478"/>
          <ac:picMkLst>
            <pc:docMk/>
            <pc:sldMk cId="1827255809" sldId="290"/>
            <ac:picMk id="8" creationId="{7F15A05A-DCAA-B194-5C8C-56AED3F22A0E}"/>
          </ac:picMkLst>
        </pc:picChg>
      </pc:sldChg>
      <pc:sldChg chg="modSp add mod">
        <pc:chgData name="Tarasenka, Kiryl" userId="fdd67a87-e0af-4e02-aea4-272053292400" providerId="ADAL" clId="{71ABC2BC-4FFD-4347-97F7-AA1D52DD202E}" dt="2024-03-15T16:19:21.926" v="8455" actId="1076"/>
        <pc:sldMkLst>
          <pc:docMk/>
          <pc:sldMk cId="880296728" sldId="291"/>
        </pc:sldMkLst>
        <pc:picChg chg="mod">
          <ac:chgData name="Tarasenka, Kiryl" userId="fdd67a87-e0af-4e02-aea4-272053292400" providerId="ADAL" clId="{71ABC2BC-4FFD-4347-97F7-AA1D52DD202E}" dt="2024-03-15T16:19:21.926" v="8455" actId="1076"/>
          <ac:picMkLst>
            <pc:docMk/>
            <pc:sldMk cId="880296728" sldId="291"/>
            <ac:picMk id="10" creationId="{2F413E96-5032-DAD4-0AF4-74AB6AAC30B3}"/>
          </ac:picMkLst>
        </pc:picChg>
      </pc:sldChg>
      <pc:sldChg chg="addSp modSp add mod">
        <pc:chgData name="Tarasenka, Kiryl" userId="fdd67a87-e0af-4e02-aea4-272053292400" providerId="ADAL" clId="{71ABC2BC-4FFD-4347-97F7-AA1D52DD202E}" dt="2024-03-15T16:23:55.391" v="8652"/>
        <pc:sldMkLst>
          <pc:docMk/>
          <pc:sldMk cId="3178327199" sldId="292"/>
        </pc:sldMkLst>
        <pc:picChg chg="add mod">
          <ac:chgData name="Tarasenka, Kiryl" userId="fdd67a87-e0af-4e02-aea4-272053292400" providerId="ADAL" clId="{71ABC2BC-4FFD-4347-97F7-AA1D52DD202E}" dt="2024-03-15T16:23:55.391" v="8652"/>
          <ac:picMkLst>
            <pc:docMk/>
            <pc:sldMk cId="3178327199" sldId="292"/>
            <ac:picMk id="3" creationId="{41502236-6CB1-B41A-8FD0-9BD60553EAB3}"/>
          </ac:picMkLst>
        </pc:picChg>
        <pc:picChg chg="mod">
          <ac:chgData name="Tarasenka, Kiryl" userId="fdd67a87-e0af-4e02-aea4-272053292400" providerId="ADAL" clId="{71ABC2BC-4FFD-4347-97F7-AA1D52DD202E}" dt="2024-03-15T16:23:51.687" v="8650" actId="14826"/>
          <ac:picMkLst>
            <pc:docMk/>
            <pc:sldMk cId="3178327199" sldId="292"/>
            <ac:picMk id="10" creationId="{2F413E96-5032-DAD4-0AF4-74AB6AAC30B3}"/>
          </ac:picMkLst>
        </pc:picChg>
      </pc:sldChg>
      <pc:sldChg chg="modSp add del mod">
        <pc:chgData name="Tarasenka, Kiryl" userId="fdd67a87-e0af-4e02-aea4-272053292400" providerId="ADAL" clId="{71ABC2BC-4FFD-4347-97F7-AA1D52DD202E}" dt="2024-03-15T16:22:43.074" v="8648" actId="47"/>
        <pc:sldMkLst>
          <pc:docMk/>
          <pc:sldMk cId="4115649442" sldId="292"/>
        </pc:sldMkLst>
        <pc:spChg chg="mod">
          <ac:chgData name="Tarasenka, Kiryl" userId="fdd67a87-e0af-4e02-aea4-272053292400" providerId="ADAL" clId="{71ABC2BC-4FFD-4347-97F7-AA1D52DD202E}" dt="2024-03-15T16:13:04.278" v="8416" actId="20577"/>
          <ac:spMkLst>
            <pc:docMk/>
            <pc:sldMk cId="4115649442" sldId="292"/>
            <ac:spMk id="2" creationId="{A4D7156B-5776-0353-A576-1471F6C193C1}"/>
          </ac:spMkLst>
        </pc:spChg>
      </pc:sldChg>
      <pc:sldChg chg="modSp add mod">
        <pc:chgData name="Tarasenka, Kiryl" userId="fdd67a87-e0af-4e02-aea4-272053292400" providerId="ADAL" clId="{71ABC2BC-4FFD-4347-97F7-AA1D52DD202E}" dt="2024-03-15T16:24:26.801" v="8656" actId="14826"/>
        <pc:sldMkLst>
          <pc:docMk/>
          <pc:sldMk cId="2071167147" sldId="293"/>
        </pc:sldMkLst>
        <pc:picChg chg="mod">
          <ac:chgData name="Tarasenka, Kiryl" userId="fdd67a87-e0af-4e02-aea4-272053292400" providerId="ADAL" clId="{71ABC2BC-4FFD-4347-97F7-AA1D52DD202E}" dt="2024-03-15T16:24:26.801" v="8656" actId="14826"/>
          <ac:picMkLst>
            <pc:docMk/>
            <pc:sldMk cId="2071167147" sldId="293"/>
            <ac:picMk id="10" creationId="{2F413E96-5032-DAD4-0AF4-74AB6AAC30B3}"/>
          </ac:picMkLst>
        </pc:picChg>
      </pc:sldChg>
      <pc:sldChg chg="new del">
        <pc:chgData name="Tarasenka, Kiryl" userId="fdd67a87-e0af-4e02-aea4-272053292400" providerId="ADAL" clId="{71ABC2BC-4FFD-4347-97F7-AA1D52DD202E}" dt="2024-03-15T16:17:59.597" v="8425" actId="47"/>
        <pc:sldMkLst>
          <pc:docMk/>
          <pc:sldMk cId="3206879665" sldId="293"/>
        </pc:sldMkLst>
      </pc:sldChg>
      <pc:sldChg chg="addSp delSp modSp add mod">
        <pc:chgData name="Tarasenka, Kiryl" userId="fdd67a87-e0af-4e02-aea4-272053292400" providerId="ADAL" clId="{71ABC2BC-4FFD-4347-97F7-AA1D52DD202E}" dt="2024-03-15T16:26:04.435" v="8666" actId="1076"/>
        <pc:sldMkLst>
          <pc:docMk/>
          <pc:sldMk cId="3327929584" sldId="294"/>
        </pc:sldMkLst>
        <pc:picChg chg="add del mod">
          <ac:chgData name="Tarasenka, Kiryl" userId="fdd67a87-e0af-4e02-aea4-272053292400" providerId="ADAL" clId="{71ABC2BC-4FFD-4347-97F7-AA1D52DD202E}" dt="2024-03-15T16:25:59.452" v="8663" actId="478"/>
          <ac:picMkLst>
            <pc:docMk/>
            <pc:sldMk cId="3327929584" sldId="294"/>
            <ac:picMk id="5" creationId="{7ED09BE6-BE86-93B5-9945-ABAF9797759A}"/>
          </ac:picMkLst>
        </pc:picChg>
        <pc:picChg chg="add mod">
          <ac:chgData name="Tarasenka, Kiryl" userId="fdd67a87-e0af-4e02-aea4-272053292400" providerId="ADAL" clId="{71ABC2BC-4FFD-4347-97F7-AA1D52DD202E}" dt="2024-03-15T16:26:04.435" v="8666" actId="1076"/>
          <ac:picMkLst>
            <pc:docMk/>
            <pc:sldMk cId="3327929584" sldId="294"/>
            <ac:picMk id="7" creationId="{2CA18C42-7DD8-4F7D-9C75-3B8B7B8DFA0A}"/>
          </ac:picMkLst>
        </pc:picChg>
        <pc:picChg chg="del">
          <ac:chgData name="Tarasenka, Kiryl" userId="fdd67a87-e0af-4e02-aea4-272053292400" providerId="ADAL" clId="{71ABC2BC-4FFD-4347-97F7-AA1D52DD202E}" dt="2024-03-15T16:25:18.380" v="8658" actId="478"/>
          <ac:picMkLst>
            <pc:docMk/>
            <pc:sldMk cId="3327929584" sldId="294"/>
            <ac:picMk id="10" creationId="{2F413E96-5032-DAD4-0AF4-74AB6AAC30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8E390-30A3-4BE1-99C0-06771C25B3A4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F6ED5-9B42-47E2-9F13-A1095C342F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166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F6ED5-9B42-47E2-9F13-A1095C342F9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47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BA58-E3AE-CAD6-8B30-B11DCCD84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63A352-BF60-396E-98B2-AB4DFFD98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5BC1B-6E3E-8E4A-B273-48D2AED8B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D4F10-9446-A546-ADED-BE91BF124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A6766-2514-A30F-7274-3A2638909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976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D61B-950A-3BE4-85E9-7E613075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966401-52A9-7AFD-78DE-CA84C6B66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94217-B7DC-4705-2934-ED7DABDF9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A67D9-3130-A0B1-F8C1-2C7FFF763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637A7-5F6C-82E8-4E38-C35A0499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335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EFD61-B447-D0FE-5DF5-03AC0A9710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783991-D53A-E4C2-5A6E-72E4F5523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D48F7-B7F1-C581-184F-F2968F15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D755A-0AAA-C70B-E1B7-856415AF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2CC9C-EC52-FDDB-52E3-5810EDC4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05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AB783-EE7D-32C0-7F3B-74418EA9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10E31-F8B2-BB54-8D3E-493333B22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BDCC3-DBD3-9BFC-19AC-C2E378E53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81DDF-337C-0EFD-A44D-2FBE4EDD7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F84E8-B981-BBAD-E370-2CE73AA3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E2FF9A78-8C9E-768B-FB23-914EEFEC3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5125"/>
            <a:ext cx="20574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44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D42A7-5B4F-CA32-9C41-2FC23085B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25034-E6E7-5954-3316-65F3F7A8F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A6799-ABD1-EADC-6AF1-EE2B149A3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61F13-B726-3301-06C5-9CE28241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F0E5D-1B1D-74B2-76B8-8F29EF6ED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080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8F17B-9057-D004-B91D-F01D65ED4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A58F-DD95-D090-92AF-434616891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BB854-56BE-20FF-FB0A-C48DB409A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3B363-7857-F34D-89A5-2410C160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F0761-C119-4647-19EC-B6FF3772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30053-A18D-F52D-5032-145B20F6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022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D1CA-0F02-B6DA-D883-5BFEA64BE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A5B59-2C23-B634-5B6B-CCF56D280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20635-4B85-CCCC-ACA7-350FEAE39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510154-3D92-410B-E107-88D338BFAC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A30A77-8EB3-5516-8E47-E4AE7C9EB0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285A1F-2AD4-5FEA-1154-69AB27A6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7CA159-BB2C-29BC-33D6-EC7DD666B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75FCF5-8F41-707A-765B-6C9176806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747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7226-070F-6045-590E-AEBCEE07D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EF883C-1A66-FB06-B25A-68F8698C3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90E00-EF66-128B-E3E9-D3D101AA4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81FF1-9E5B-5DE6-7658-824BCD845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957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B5036-39CB-1F2E-47C8-A932DFE3B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D96DAA-7ED7-54DB-20F9-058B9C003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06D9E-D9A2-114D-06C0-BFFC30AF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3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48F68-CA83-C0FD-C61B-82CC3EBC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D26F-D705-4845-7E8A-D40329470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6424D-8018-1365-6753-1D67B8254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6848B-67B8-6EEE-E1CC-A5675B916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A5D462-AD5B-AD0C-F7D8-F64D4BA9E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65767-C3F0-45D2-664D-967E3F42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30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8172-CDD8-F928-8EC9-2FA02D90E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A9499-D3F8-701C-871B-190ED1E8A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6519C-F8ED-E381-0844-4D4566F20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CA6B0-CB92-A9A9-F8D4-825ED7706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0E7B5-E98B-39BD-AD65-DED7A02F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FBF81-863F-8992-256D-DA009077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50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17AE20-4EEA-4AE8-9976-5039F6532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3A102-F70C-CE6A-E0B4-D49AB6D57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8FF8F-26FD-73FC-CC6B-2979ACF5E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C8045-05CD-7E64-1C23-55ACC8308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9D84E-C9BE-B35F-E109-9229ED0E3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tomyatlases.org/MicroscopicAnatomy/Section08/Plate08151.shtml" TargetMode="External"/><Relationship Id="rId2" Type="http://schemas.openxmlformats.org/officeDocument/2006/relationships/hyperlink" Target="https://www.mayoclinic.org/diseases-conditions/hypertrophic-cardiomyopathy/symptoms-causes/syc-2035019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jcmg.2019.07.016" TargetMode="External"/><Relationship Id="rId4" Type="http://schemas.openxmlformats.org/officeDocument/2006/relationships/hyperlink" Target="https://www.researchgate.net/publication/281184102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care-in-europe.com/en/news/diffusion-tensor-mri.html" TargetMode="External"/><Relationship Id="rId2" Type="http://schemas.openxmlformats.org/officeDocument/2006/relationships/hyperlink" Target="https://www.researchgate.net/publication/25670155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a-comprehensive-guide-to-convolutional-neural-networks-the-eli5-way-3bd2b1164a53" TargetMode="External"/><Relationship Id="rId4" Type="http://schemas.openxmlformats.org/officeDocument/2006/relationships/hyperlink" Target="http://www.differencebetween.net/science/health/difference-between-systolic-and-diastolic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40061" y="455218"/>
            <a:ext cx="1864360" cy="57150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80"/>
              </a:spcBef>
            </a:pPr>
            <a:r>
              <a:rPr lang="en-GB" sz="1300" b="1" dirty="0">
                <a:solidFill>
                  <a:srgbClr val="003D74"/>
                </a:solidFill>
                <a:latin typeface="Arial"/>
                <a:cs typeface="Arial"/>
              </a:rPr>
              <a:t>Final Presentation</a:t>
            </a:r>
            <a:endParaRPr sz="13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90"/>
              </a:spcBef>
            </a:pPr>
            <a:r>
              <a:rPr lang="en-GB" sz="1300" spc="100" dirty="0">
                <a:solidFill>
                  <a:srgbClr val="003D74"/>
                </a:solidFill>
                <a:latin typeface="Arial"/>
                <a:cs typeface="Arial"/>
              </a:rPr>
              <a:t>June</a:t>
            </a:r>
            <a:r>
              <a:rPr sz="1300" spc="100" dirty="0">
                <a:solidFill>
                  <a:srgbClr val="003D74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003D74"/>
                </a:solidFill>
                <a:latin typeface="Arial"/>
                <a:cs typeface="Arial"/>
              </a:rPr>
              <a:t>202</a:t>
            </a:r>
            <a:r>
              <a:rPr lang="en-GB" sz="1300" spc="-20" dirty="0">
                <a:solidFill>
                  <a:srgbClr val="003D74"/>
                </a:solidFill>
                <a:latin typeface="Arial"/>
                <a:cs typeface="Arial"/>
              </a:rPr>
              <a:t>4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900" y="3886200"/>
            <a:ext cx="923290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2000" dirty="0"/>
              <a:t>Statistical Insights into Hypertrophic Cardiomyopathy via Diffusion Tensor Imaging</a:t>
            </a:r>
            <a:endParaRPr lang="en-GB" sz="2000" b="1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6900" y="2279345"/>
            <a:ext cx="97663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5000" b="0" dirty="0"/>
              <a:t>Applications of Statistical Analysis</a:t>
            </a:r>
            <a:endParaRPr sz="5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900" y="5220919"/>
            <a:ext cx="4332605" cy="2811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lang="en-GB" sz="1600" dirty="0">
                <a:latin typeface="Arial"/>
                <a:cs typeface="Arial"/>
              </a:rPr>
              <a:t>Kiryl Tarasenka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C15F7C-AFD9-62D8-6823-71FCB6E06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43000"/>
            <a:ext cx="9677400" cy="55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38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210D1E-1ADD-5D95-2946-AAEE0657AF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876300"/>
            <a:ext cx="7088032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44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323A6A-22B8-B25B-B371-B5F8FADBE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562"/>
            <a:ext cx="121920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68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olorful objects&#10;&#10;Description automatically generated with medium confidence">
            <a:extLst>
              <a:ext uri="{FF2B5EF4-FFF2-40B4-BE49-F238E27FC236}">
                <a16:creationId xmlns:a16="http://schemas.microsoft.com/office/drawing/2014/main" id="{1747268F-DBB5-3522-8121-F4E394AE2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7" y="1219200"/>
            <a:ext cx="1144460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30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AD60700E-4201-113E-96DE-FFBF08D69D3A}"/>
              </a:ext>
            </a:extLst>
          </p:cNvPr>
          <p:cNvGrpSpPr/>
          <p:nvPr/>
        </p:nvGrpSpPr>
        <p:grpSpPr>
          <a:xfrm>
            <a:off x="455930" y="3933826"/>
            <a:ext cx="1593215" cy="1609725"/>
            <a:chOff x="455930" y="3933826"/>
            <a:chExt cx="1593215" cy="160972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F377251-C66A-39A8-63B3-93677F419B6B}"/>
                </a:ext>
              </a:extLst>
            </p:cNvPr>
            <p:cNvSpPr/>
            <p:nvPr/>
          </p:nvSpPr>
          <p:spPr>
            <a:xfrm>
              <a:off x="455930" y="3933826"/>
              <a:ext cx="979170" cy="97917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FA2D5A-ABED-81CC-C091-C3C7AD67DD55}"/>
                </a:ext>
              </a:extLst>
            </p:cNvPr>
            <p:cNvSpPr/>
            <p:nvPr/>
          </p:nvSpPr>
          <p:spPr>
            <a:xfrm>
              <a:off x="532130" y="4010026"/>
              <a:ext cx="979170" cy="97917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33F8C4-AE4F-E9DB-F102-C99273A85B8A}"/>
                </a:ext>
              </a:extLst>
            </p:cNvPr>
            <p:cNvSpPr/>
            <p:nvPr/>
          </p:nvSpPr>
          <p:spPr>
            <a:xfrm>
              <a:off x="608330" y="4086226"/>
              <a:ext cx="979170" cy="97917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5A47D27-CEA4-FB20-7B52-5A3497B96A83}"/>
                </a:ext>
              </a:extLst>
            </p:cNvPr>
            <p:cNvSpPr/>
            <p:nvPr/>
          </p:nvSpPr>
          <p:spPr>
            <a:xfrm>
              <a:off x="684530" y="4162426"/>
              <a:ext cx="979170" cy="97917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071178C-54AF-9396-045F-565DF16FB2FF}"/>
                </a:ext>
              </a:extLst>
            </p:cNvPr>
            <p:cNvSpPr/>
            <p:nvPr/>
          </p:nvSpPr>
          <p:spPr>
            <a:xfrm>
              <a:off x="760730" y="4250056"/>
              <a:ext cx="979170" cy="97917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73C3CCC-8B15-2F5B-CC6C-7A9705C83566}"/>
                </a:ext>
              </a:extLst>
            </p:cNvPr>
            <p:cNvSpPr/>
            <p:nvPr/>
          </p:nvSpPr>
          <p:spPr>
            <a:xfrm>
              <a:off x="841375" y="4335781"/>
              <a:ext cx="979170" cy="97917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F1F1A1-0495-75F8-E2F3-191CF1C9EA2B}"/>
                </a:ext>
              </a:extLst>
            </p:cNvPr>
            <p:cNvSpPr/>
            <p:nvPr/>
          </p:nvSpPr>
          <p:spPr>
            <a:xfrm>
              <a:off x="917575" y="4411981"/>
              <a:ext cx="979170" cy="97917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44A6D79-4D04-73E4-A960-868E089E03A9}"/>
                </a:ext>
              </a:extLst>
            </p:cNvPr>
            <p:cNvSpPr/>
            <p:nvPr/>
          </p:nvSpPr>
          <p:spPr>
            <a:xfrm>
              <a:off x="993775" y="4488181"/>
              <a:ext cx="979170" cy="97917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DEF29A6-AE32-CAD2-2847-41E11DFE5078}"/>
                </a:ext>
              </a:extLst>
            </p:cNvPr>
            <p:cNvSpPr/>
            <p:nvPr/>
          </p:nvSpPr>
          <p:spPr>
            <a:xfrm>
              <a:off x="1069975" y="4564381"/>
              <a:ext cx="979170" cy="97917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4F208E7-A529-1EB2-0368-98DBED8D41DF}"/>
              </a:ext>
            </a:extLst>
          </p:cNvPr>
          <p:cNvSpPr/>
          <p:nvPr/>
        </p:nvSpPr>
        <p:spPr>
          <a:xfrm>
            <a:off x="1146175" y="4652011"/>
            <a:ext cx="979170" cy="9791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E1A76F-A6BA-CEF8-9C00-7A5B7125203A}"/>
              </a:ext>
            </a:extLst>
          </p:cNvPr>
          <p:cNvGrpSpPr/>
          <p:nvPr/>
        </p:nvGrpSpPr>
        <p:grpSpPr>
          <a:xfrm>
            <a:off x="457200" y="1731645"/>
            <a:ext cx="1593215" cy="1609725"/>
            <a:chOff x="457200" y="1731645"/>
            <a:chExt cx="1593215" cy="16097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DA2245-F248-EBBF-26D9-A5F4562CBE88}"/>
                </a:ext>
              </a:extLst>
            </p:cNvPr>
            <p:cNvSpPr/>
            <p:nvPr/>
          </p:nvSpPr>
          <p:spPr>
            <a:xfrm>
              <a:off x="457200" y="1731645"/>
              <a:ext cx="979170" cy="9791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556EFA-ADDF-FA38-7255-44C0205C9E66}"/>
                </a:ext>
              </a:extLst>
            </p:cNvPr>
            <p:cNvSpPr/>
            <p:nvPr/>
          </p:nvSpPr>
          <p:spPr>
            <a:xfrm>
              <a:off x="533400" y="1807845"/>
              <a:ext cx="979170" cy="9791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0F2155-D335-C74E-66AB-537316D50E12}"/>
                </a:ext>
              </a:extLst>
            </p:cNvPr>
            <p:cNvSpPr/>
            <p:nvPr/>
          </p:nvSpPr>
          <p:spPr>
            <a:xfrm>
              <a:off x="609600" y="1884045"/>
              <a:ext cx="979170" cy="9791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15F83D-9F4B-549E-6AEA-66AFB275C4A5}"/>
                </a:ext>
              </a:extLst>
            </p:cNvPr>
            <p:cNvSpPr/>
            <p:nvPr/>
          </p:nvSpPr>
          <p:spPr>
            <a:xfrm>
              <a:off x="685800" y="1960245"/>
              <a:ext cx="979170" cy="9791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40EB6A8-B41F-613A-28BE-A18E947CC917}"/>
                </a:ext>
              </a:extLst>
            </p:cNvPr>
            <p:cNvSpPr/>
            <p:nvPr/>
          </p:nvSpPr>
          <p:spPr>
            <a:xfrm>
              <a:off x="762000" y="2047875"/>
              <a:ext cx="979170" cy="9791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1F1CD01-46F9-3BFB-8FCF-4DE35BC71C07}"/>
                </a:ext>
              </a:extLst>
            </p:cNvPr>
            <p:cNvSpPr/>
            <p:nvPr/>
          </p:nvSpPr>
          <p:spPr>
            <a:xfrm>
              <a:off x="842645" y="2133600"/>
              <a:ext cx="979170" cy="9791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5758C1-6F68-6F23-EDD4-FEC417E0B1FD}"/>
                </a:ext>
              </a:extLst>
            </p:cNvPr>
            <p:cNvSpPr/>
            <p:nvPr/>
          </p:nvSpPr>
          <p:spPr>
            <a:xfrm>
              <a:off x="918845" y="2209800"/>
              <a:ext cx="979170" cy="9791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CBDFF9-7572-9812-DC28-7A902CB3A8BD}"/>
                </a:ext>
              </a:extLst>
            </p:cNvPr>
            <p:cNvSpPr/>
            <p:nvPr/>
          </p:nvSpPr>
          <p:spPr>
            <a:xfrm>
              <a:off x="995045" y="2286000"/>
              <a:ext cx="979170" cy="9791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17C4678-FA00-64F0-6BBB-A36FCF01876D}"/>
                </a:ext>
              </a:extLst>
            </p:cNvPr>
            <p:cNvSpPr/>
            <p:nvPr/>
          </p:nvSpPr>
          <p:spPr>
            <a:xfrm>
              <a:off x="1071245" y="2362200"/>
              <a:ext cx="979170" cy="9791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37857D3-D803-DCC1-E624-D6891CCCB9AB}"/>
              </a:ext>
            </a:extLst>
          </p:cNvPr>
          <p:cNvSpPr/>
          <p:nvPr/>
        </p:nvSpPr>
        <p:spPr>
          <a:xfrm>
            <a:off x="1147445" y="2449830"/>
            <a:ext cx="979170" cy="9791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Graphic 51" descr="Normal Distribution with solid fill">
            <a:extLst>
              <a:ext uri="{FF2B5EF4-FFF2-40B4-BE49-F238E27FC236}">
                <a16:creationId xmlns:a16="http://schemas.microsoft.com/office/drawing/2014/main" id="{10DC893E-5ABD-BF63-57DC-D85D59967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630" y="450306"/>
            <a:ext cx="1509939" cy="1509939"/>
          </a:xfrm>
          <a:prstGeom prst="rect">
            <a:avLst/>
          </a:prstGeom>
        </p:spPr>
      </p:pic>
      <p:pic>
        <p:nvPicPr>
          <p:cNvPr id="54" name="Graphic 53" descr="Normal Distribution outline">
            <a:extLst>
              <a:ext uri="{FF2B5EF4-FFF2-40B4-BE49-F238E27FC236}">
                <a16:creationId xmlns:a16="http://schemas.microsoft.com/office/drawing/2014/main" id="{99897C44-A621-4754-FEB9-D9059F4771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24600" y="4989196"/>
            <a:ext cx="1600200" cy="1600200"/>
          </a:xfrm>
          <a:prstGeom prst="rect">
            <a:avLst/>
          </a:prstGeom>
        </p:spPr>
      </p:pic>
      <p:pic>
        <p:nvPicPr>
          <p:cNvPr id="56" name="Graphic 55" descr="Normal Distribution with solid fill">
            <a:extLst>
              <a:ext uri="{FF2B5EF4-FFF2-40B4-BE49-F238E27FC236}">
                <a16:creationId xmlns:a16="http://schemas.microsoft.com/office/drawing/2014/main" id="{9DADAE54-C9FA-B200-F913-5C1D90DCBA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2463" y="450306"/>
            <a:ext cx="1509939" cy="1509939"/>
          </a:xfrm>
          <a:prstGeom prst="rect">
            <a:avLst/>
          </a:prstGeom>
        </p:spPr>
      </p:pic>
      <p:pic>
        <p:nvPicPr>
          <p:cNvPr id="57" name="Graphic 56" descr="Normal Distribution outline">
            <a:extLst>
              <a:ext uri="{FF2B5EF4-FFF2-40B4-BE49-F238E27FC236}">
                <a16:creationId xmlns:a16="http://schemas.microsoft.com/office/drawing/2014/main" id="{0C44E1AD-9667-5518-16CA-EDF077EB33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9499" y="4989196"/>
            <a:ext cx="1600200" cy="16002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006F730-7392-BCCB-B48D-F99D623169D2}"/>
              </a:ext>
            </a:extLst>
          </p:cNvPr>
          <p:cNvSpPr txBox="1"/>
          <p:nvPr/>
        </p:nvSpPr>
        <p:spPr>
          <a:xfrm>
            <a:off x="3886200" y="6404730"/>
            <a:ext cx="140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Individual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8B96F4-312A-05E7-5ACB-09CF1412DE6A}"/>
              </a:ext>
            </a:extLst>
          </p:cNvPr>
          <p:cNvSpPr txBox="1"/>
          <p:nvPr/>
        </p:nvSpPr>
        <p:spPr>
          <a:xfrm>
            <a:off x="6293489" y="1835883"/>
            <a:ext cx="1600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Total HCM Distribution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B59CC9-CF56-85A9-6B06-4D0D7130EDC9}"/>
              </a:ext>
            </a:extLst>
          </p:cNvPr>
          <p:cNvSpPr txBox="1"/>
          <p:nvPr/>
        </p:nvSpPr>
        <p:spPr>
          <a:xfrm>
            <a:off x="6531432" y="6404730"/>
            <a:ext cx="140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Individual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A0CB33-3006-B960-74A0-2459ECA2C5C8}"/>
              </a:ext>
            </a:extLst>
          </p:cNvPr>
          <p:cNvSpPr txBox="1"/>
          <p:nvPr/>
        </p:nvSpPr>
        <p:spPr>
          <a:xfrm>
            <a:off x="3817035" y="1835883"/>
            <a:ext cx="1600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Total Healthy Distribution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00B0156-0D59-EF23-6DE0-D0C192D7094D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4419599" y="2482214"/>
            <a:ext cx="197536" cy="250698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7A1BB8C-AA4F-621B-7016-9158E8B22B29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418329" y="2482214"/>
            <a:ext cx="2675260" cy="250698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1ED771F-B3B5-DC46-A707-1776D43BFCE5}"/>
              </a:ext>
            </a:extLst>
          </p:cNvPr>
          <p:cNvCxnSpPr>
            <a:cxnSpLocks/>
            <a:endCxn id="61" idx="2"/>
          </p:cNvCxnSpPr>
          <p:nvPr/>
        </p:nvCxnSpPr>
        <p:spPr>
          <a:xfrm flipH="1" flipV="1">
            <a:off x="4617135" y="2482214"/>
            <a:ext cx="2490519" cy="2506982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CCE7DB5-3B74-D06D-2E31-269E0919A2EA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7093589" y="2482214"/>
            <a:ext cx="0" cy="2495552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2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0.23256 -0.2 L 0.47826 -0.2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-100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0.23256 -0.2 L 0.47826 -0.2 " pathEditMode="relative" rAng="0" ptsTypes="A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-100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0.12943 -0.5243 L 0.26628 -0.5243 " pathEditMode="relative" rAng="0" ptsTypes="AAA">
                                      <p:cBhvr>
                                        <p:cTn id="2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7" y="-2622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1107 0.08426 L 0.22839 0.08426 " pathEditMode="relative" rAng="0" ptsTypes="AAA">
                                      <p:cBhvr>
                                        <p:cTn id="3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826 -0.2 L 0.46576 0.4048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3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6" grpId="2" animBg="1"/>
      <p:bldP spid="26" grpId="0" animBg="1"/>
      <p:bldP spid="26" grpId="1" animBg="1"/>
      <p:bldP spid="26" grpId="2" animBg="1"/>
      <p:bldP spid="26" grpId="3" animBg="1"/>
      <p:bldP spid="58" grpId="0"/>
      <p:bldP spid="59" grpId="0"/>
      <p:bldP spid="60" grpId="0"/>
      <p:bldP spid="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515BEE3-FE7A-66A2-EF28-39F5907F1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21"/>
          <a:stretch/>
        </p:blipFill>
        <p:spPr>
          <a:xfrm>
            <a:off x="228600" y="1676401"/>
            <a:ext cx="5486400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5BC6E-3CC8-465F-CA1F-D148E0AAB669}"/>
              </a:ext>
            </a:extLst>
          </p:cNvPr>
          <p:cNvSpPr txBox="1"/>
          <p:nvPr/>
        </p:nvSpPr>
        <p:spPr>
          <a:xfrm>
            <a:off x="2590800" y="1263133"/>
            <a:ext cx="15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Diastolic E2A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C61C7-B0D1-CF68-C414-C46B40FEDC79}"/>
              </a:ext>
            </a:extLst>
          </p:cNvPr>
          <p:cNvSpPr txBox="1"/>
          <p:nvPr/>
        </p:nvSpPr>
        <p:spPr>
          <a:xfrm>
            <a:off x="2743200" y="5454137"/>
            <a:ext cx="100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Degrees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B159C-A077-F52E-6555-1C6716288D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6"/>
          <a:stretch/>
        </p:blipFill>
        <p:spPr>
          <a:xfrm>
            <a:off x="5791200" y="1560536"/>
            <a:ext cx="5715000" cy="3893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901A3C-8023-2A8F-09AB-2771DEA69F02}"/>
              </a:ext>
            </a:extLst>
          </p:cNvPr>
          <p:cNvSpPr txBox="1"/>
          <p:nvPr/>
        </p:nvSpPr>
        <p:spPr>
          <a:xfrm>
            <a:off x="8051675" y="1219980"/>
            <a:ext cx="1351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Diastolic 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8C7BDE-33DE-A0EA-7A27-CCB61D66282E}"/>
              </a:ext>
            </a:extLst>
          </p:cNvPr>
          <p:cNvSpPr txBox="1"/>
          <p:nvPr/>
        </p:nvSpPr>
        <p:spPr>
          <a:xfrm>
            <a:off x="8396000" y="5454137"/>
            <a:ext cx="100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Degrees</a:t>
            </a:r>
          </a:p>
        </p:txBody>
      </p:sp>
    </p:spTree>
    <p:extLst>
      <p:ext uri="{BB962C8B-B14F-4D97-AF65-F5344CB8AC3E}">
        <p14:creationId xmlns:p14="http://schemas.microsoft.com/office/powerpoint/2010/main" val="3141336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BB95261-98BE-46A6-4728-A9AB358754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3"/>
          <a:stretch/>
        </p:blipFill>
        <p:spPr>
          <a:xfrm>
            <a:off x="228600" y="1676400"/>
            <a:ext cx="5459542" cy="3810000"/>
          </a:xfrm>
          <a:prstGeom prst="rect">
            <a:avLst/>
          </a:prstGeom>
        </p:spPr>
      </p:pic>
      <p:pic>
        <p:nvPicPr>
          <p:cNvPr id="7" name="Picture 6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87D4B3C1-C936-4E54-7DDD-F3C657DAB8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3"/>
          <a:stretch/>
        </p:blipFill>
        <p:spPr>
          <a:xfrm>
            <a:off x="5935599" y="1676400"/>
            <a:ext cx="5469627" cy="381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0835DD-8A04-1002-F414-33A8AB5B02BA}"/>
              </a:ext>
            </a:extLst>
          </p:cNvPr>
          <p:cNvSpPr txBox="1"/>
          <p:nvPr/>
        </p:nvSpPr>
        <p:spPr>
          <a:xfrm>
            <a:off x="2590800" y="5486400"/>
            <a:ext cx="157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(E2A) Degrees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9FB32-07BC-90A1-44E5-2E917B392817}"/>
              </a:ext>
            </a:extLst>
          </p:cNvPr>
          <p:cNvSpPr txBox="1"/>
          <p:nvPr/>
        </p:nvSpPr>
        <p:spPr>
          <a:xfrm>
            <a:off x="8305800" y="5475514"/>
            <a:ext cx="157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(E2A) Degrees</a:t>
            </a:r>
          </a:p>
        </p:txBody>
      </p:sp>
    </p:spTree>
    <p:extLst>
      <p:ext uri="{BB962C8B-B14F-4D97-AF65-F5344CB8AC3E}">
        <p14:creationId xmlns:p14="http://schemas.microsoft.com/office/powerpoint/2010/main" val="2967591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CA61E-EBFD-29DE-327E-77F8C5964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2089066"/>
            <a:ext cx="5218322" cy="3466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ED0D87-8964-5045-0DC8-75C430991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062447"/>
            <a:ext cx="5486400" cy="362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34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76152-9F90-CCB2-56B6-DA78AEF8D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222" y="1028700"/>
            <a:ext cx="914155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65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530BF-C174-2BA2-FBBA-6BDBAD15CC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686427"/>
            <a:ext cx="7239000" cy="54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29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5AC406EB-5CA7-4B45-2353-51C0A9458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4" b="10115"/>
          <a:stretch/>
        </p:blipFill>
        <p:spPr bwMode="auto">
          <a:xfrm>
            <a:off x="1409700" y="914400"/>
            <a:ext cx="9715500" cy="586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973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BF564737-BD71-EE21-30D8-E880109B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19200"/>
            <a:ext cx="9677400" cy="49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5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1B1CCC-48D3-04AB-FE2D-4A46966F4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1" y="1284038"/>
            <a:ext cx="1963152" cy="2403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82539-FDDD-E9C9-EE86-3A36FE192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19200"/>
            <a:ext cx="2057400" cy="25326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9D12A6-0415-7624-2204-457CA69590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06" y="1186543"/>
            <a:ext cx="2057399" cy="26541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D96DC1-F225-A288-45DE-8050A106F8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9158" y="4151698"/>
            <a:ext cx="1963152" cy="2306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C22874-03A3-B001-184E-B7C28CB298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6214" y="4038600"/>
            <a:ext cx="1946685" cy="25326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3353FD-6E3B-918B-8931-CF53B50934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3263" y="4065764"/>
            <a:ext cx="2057399" cy="253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9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F749E-172F-E9AC-2DBE-D817CB097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7800"/>
            <a:ext cx="10515600" cy="1325563"/>
          </a:xfrm>
        </p:spPr>
        <p:txBody>
          <a:bodyPr/>
          <a:lstStyle/>
          <a:p>
            <a:r>
              <a:rPr lang="en-GB"/>
              <a:t>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332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74948-8A1E-CB19-DCEB-7F73B642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0"/>
            <a:ext cx="10515600" cy="1325563"/>
          </a:xfrm>
        </p:spPr>
        <p:txBody>
          <a:bodyPr/>
          <a:lstStyle/>
          <a:p>
            <a:r>
              <a:rPr lang="en-GB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593963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E57C-F5B0-D647-8938-95218A859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C077-3264-4080-1117-C2921E2C6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Slide 2: Mayo Clinic. (2024) </a:t>
            </a:r>
            <a:r>
              <a:rPr lang="en-GB" sz="2000" i="1" dirty="0"/>
              <a:t>Hypertrophic Cardiomyopathy. </a:t>
            </a:r>
            <a:r>
              <a:rPr lang="en-GB" sz="2000" dirty="0">
                <a:hlinkClick r:id="rId2"/>
              </a:rPr>
              <a:t>https://www.mayoclinic.org/diseases-conditions/hypertrophic-cardiomyopathy/symptoms-causes/syc-20350198</a:t>
            </a:r>
            <a:r>
              <a:rPr lang="en-GB" sz="2000" dirty="0"/>
              <a:t> [Accessed 11th June 2024]</a:t>
            </a:r>
          </a:p>
          <a:p>
            <a:pPr marL="0" indent="0">
              <a:buNone/>
            </a:pPr>
            <a:r>
              <a:rPr lang="en-GB" sz="2000" dirty="0"/>
              <a:t>Slide 3: Anatomy Atlas. (2022) </a:t>
            </a:r>
            <a:r>
              <a:rPr lang="en-GB" sz="2000" i="1" dirty="0"/>
              <a:t>Purkinje Fibers. </a:t>
            </a:r>
            <a:r>
              <a:rPr lang="en-GB" sz="2000" i="1" dirty="0">
                <a:hlinkClick r:id="rId3"/>
              </a:rPr>
              <a:t>https://www.anatomyatlases.org/MicroscopicAnatomy/Section08/Plate08151.shtml</a:t>
            </a:r>
            <a:r>
              <a:rPr lang="en-GB" sz="2000" dirty="0"/>
              <a:t> [Accessed 11th June 2024]</a:t>
            </a:r>
          </a:p>
          <a:p>
            <a:pPr marL="0" indent="0">
              <a:buNone/>
            </a:pPr>
            <a:r>
              <a:rPr lang="en-GB" sz="2000" i="1" dirty="0"/>
              <a:t>Slide 4 (left):  Wassermann, </a:t>
            </a:r>
            <a:r>
              <a:rPr lang="en-GB" sz="2000" i="1" dirty="0" err="1"/>
              <a:t>Demian</a:t>
            </a:r>
            <a:r>
              <a:rPr lang="en-GB" sz="2000" i="1" dirty="0"/>
              <a:t>. (2010). Automated In Vivo Dissection of White Matter Structures from Diffusion Magnetic Resonance Imaging. Retrieved from  </a:t>
            </a:r>
            <a:r>
              <a:rPr lang="en-GB" sz="2000" i="1" dirty="0">
                <a:hlinkClick r:id="rId4"/>
              </a:rPr>
              <a:t>https://www.researchgate.net/publication/281184102</a:t>
            </a:r>
            <a:r>
              <a:rPr lang="en-GB" sz="2000" i="1" dirty="0"/>
              <a:t> [Accessed 11th June 2024]</a:t>
            </a:r>
          </a:p>
          <a:p>
            <a:pPr marL="0" indent="0">
              <a:buNone/>
            </a:pPr>
            <a:r>
              <a:rPr lang="en-GB" sz="2000" dirty="0"/>
              <a:t>Slide 4 (right), Slide 6, Slide 8: Khalique, Z., Ferreira, P.F., Scott, A.D., </a:t>
            </a:r>
            <a:r>
              <a:rPr lang="en-GB" sz="2000" dirty="0" err="1"/>
              <a:t>Nielles-Vallespin</a:t>
            </a:r>
            <a:r>
              <a:rPr lang="en-GB" sz="2000" dirty="0"/>
              <a:t>, S., Firmin, D.N. &amp; Pennell, D.J. (2020) Diffusion Tensor Cardiovascular Magnetic Resonance Imaging: A Clinical Perspective. </a:t>
            </a:r>
            <a:r>
              <a:rPr lang="en-GB" sz="2000" i="1" dirty="0"/>
              <a:t>JACC: Cardiovascular Imaging</a:t>
            </a:r>
            <a:r>
              <a:rPr lang="en-GB" sz="2000" dirty="0"/>
              <a:t>. 13 (5), 1235-1255. </a:t>
            </a:r>
            <a:r>
              <a:rPr lang="en-GB" sz="2000" dirty="0">
                <a:hlinkClick r:id="rId5"/>
              </a:rPr>
              <a:t>https://doi.org/10.1016/j.jcmg.2019.07.016</a:t>
            </a:r>
            <a:r>
              <a:rPr lang="en-GB" sz="2000" dirty="0"/>
              <a:t>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644323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A9F68-4A57-208D-3126-9AC8A1BB0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Slide 5 (left): </a:t>
            </a:r>
            <a:r>
              <a:rPr lang="en-GB" sz="2000" dirty="0" err="1"/>
              <a:t>Assadpour</a:t>
            </a:r>
            <a:r>
              <a:rPr lang="en-GB" sz="2000" dirty="0"/>
              <a:t>, T.M. (2012). </a:t>
            </a:r>
            <a:r>
              <a:rPr lang="en-GB" sz="2000" i="1" dirty="0"/>
              <a:t>Diffusion Tensor Imaging study for Multiple Sclerosis in the Optic Radiation</a:t>
            </a:r>
            <a:r>
              <a:rPr lang="en-GB" sz="2000" dirty="0"/>
              <a:t>. Retrieved from </a:t>
            </a:r>
            <a:r>
              <a:rPr lang="en-GB" sz="2000" dirty="0">
                <a:hlinkClick r:id="rId2"/>
              </a:rPr>
              <a:t>https://www.researchgate.net/publication/256701551</a:t>
            </a:r>
            <a:r>
              <a:rPr lang="en-GB" sz="2000" dirty="0"/>
              <a:t> [Accessed 11th June 2024]</a:t>
            </a:r>
          </a:p>
          <a:p>
            <a:pPr marL="0" indent="0">
              <a:buNone/>
            </a:pPr>
            <a:r>
              <a:rPr lang="en-GB" sz="2000" dirty="0"/>
              <a:t>Slide 5 (right): Healthcare-In-Europe. (2015). </a:t>
            </a:r>
            <a:r>
              <a:rPr lang="en-GB" sz="2000" i="1" dirty="0"/>
              <a:t>Diffusion tensor MRI. </a:t>
            </a:r>
            <a:r>
              <a:rPr lang="en-GB" sz="2000" dirty="0">
                <a:hlinkClick r:id="rId3"/>
              </a:rPr>
              <a:t>https://healthcare-in-europe.com/en/news/diffusion-tensor-mri.html</a:t>
            </a:r>
            <a:r>
              <a:rPr lang="en-GB" sz="2000" dirty="0"/>
              <a:t> [Accessed 11th June 2024]</a:t>
            </a:r>
            <a:endParaRPr lang="en-GB" sz="2000" i="1" dirty="0"/>
          </a:p>
          <a:p>
            <a:pPr marL="0" indent="0">
              <a:buNone/>
            </a:pPr>
            <a:r>
              <a:rPr lang="en-GB" sz="2000" dirty="0"/>
              <a:t>Slide 7: </a:t>
            </a:r>
            <a:r>
              <a:rPr lang="en-GB" sz="2000" dirty="0" err="1"/>
              <a:t>Naigaonkar</a:t>
            </a:r>
            <a:r>
              <a:rPr lang="en-GB" sz="2000" dirty="0"/>
              <a:t> M. (2015). </a:t>
            </a:r>
            <a:r>
              <a:rPr lang="en-GB" sz="2000" i="1" dirty="0"/>
              <a:t>Differences between Systolic and Diastolic. </a:t>
            </a:r>
            <a:r>
              <a:rPr lang="en-GB" sz="2000" dirty="0">
                <a:hlinkClick r:id="rId4"/>
              </a:rPr>
              <a:t>http://www.differencebetween.net/science/health/difference-between-systolic-and-diastolic/</a:t>
            </a:r>
            <a:r>
              <a:rPr lang="en-GB" sz="2000" dirty="0"/>
              <a:t> [Accessed 11</a:t>
            </a:r>
            <a:r>
              <a:rPr lang="en-GB" sz="2000" baseline="30000" dirty="0"/>
              <a:t>th</a:t>
            </a:r>
            <a:r>
              <a:rPr lang="en-GB" sz="2000" dirty="0"/>
              <a:t> June 2024]</a:t>
            </a:r>
          </a:p>
          <a:p>
            <a:pPr marL="0" indent="0">
              <a:buNone/>
            </a:pPr>
            <a:r>
              <a:rPr lang="en-GB" sz="2000" dirty="0"/>
              <a:t>Slide 20: </a:t>
            </a:r>
            <a:r>
              <a:rPr lang="en-GB" sz="2000" dirty="0" err="1"/>
              <a:t>Sahit</a:t>
            </a:r>
            <a:r>
              <a:rPr lang="en-GB" sz="2000" dirty="0"/>
              <a:t>, S., (2018). </a:t>
            </a:r>
            <a:r>
              <a:rPr lang="en-GB" sz="2000" i="1" dirty="0"/>
              <a:t>A Comprehensive Guide to Convolutional Neural Networks — the ELI5 way</a:t>
            </a:r>
            <a:r>
              <a:rPr lang="en-GB" sz="2000" dirty="0"/>
              <a:t>. </a:t>
            </a:r>
            <a:r>
              <a:rPr lang="en-GB" sz="2000" dirty="0">
                <a:hlinkClick r:id="rId5"/>
              </a:rPr>
              <a:t>https://towardsdatascience.com/a-comprehensive-guide-to-convolutional-neural-networks-the-eli5-way-3bd2b1164a53</a:t>
            </a:r>
            <a:r>
              <a:rPr lang="en-GB" sz="2000" dirty="0"/>
              <a:t> [Accessed 3rd April 2015]</a:t>
            </a:r>
          </a:p>
          <a:p>
            <a:pPr marL="0" indent="0">
              <a:buNone/>
            </a:pPr>
            <a:endParaRPr lang="en-GB" sz="2000" i="1" dirty="0"/>
          </a:p>
          <a:p>
            <a:pPr marL="0" indent="0">
              <a:buNone/>
            </a:pPr>
            <a:endParaRPr lang="en-GB" sz="2000" i="1" dirty="0"/>
          </a:p>
        </p:txBody>
      </p:sp>
    </p:spTree>
    <p:extLst>
      <p:ext uri="{BB962C8B-B14F-4D97-AF65-F5344CB8AC3E}">
        <p14:creationId xmlns:p14="http://schemas.microsoft.com/office/powerpoint/2010/main" val="1418036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933A514-57D6-EFF9-9853-02FC0A163131}"/>
              </a:ext>
            </a:extLst>
          </p:cNvPr>
          <p:cNvGrpSpPr/>
          <p:nvPr/>
        </p:nvGrpSpPr>
        <p:grpSpPr>
          <a:xfrm>
            <a:off x="131064" y="1171216"/>
            <a:ext cx="11839738" cy="5530520"/>
            <a:chOff x="131064" y="1171216"/>
            <a:chExt cx="11839738" cy="5530520"/>
          </a:xfrm>
        </p:grpSpPr>
        <p:pic>
          <p:nvPicPr>
            <p:cNvPr id="13" name="Picture 12" descr="A close-up of a cell&#10;&#10;Description automatically generated">
              <a:extLst>
                <a:ext uri="{FF2B5EF4-FFF2-40B4-BE49-F238E27FC236}">
                  <a16:creationId xmlns:a16="http://schemas.microsoft.com/office/drawing/2014/main" id="{E2A25A16-96CB-1B0A-78F1-6F7BF0B49C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5" t="9481"/>
            <a:stretch/>
          </p:blipFill>
          <p:spPr>
            <a:xfrm>
              <a:off x="6632448" y="1171216"/>
              <a:ext cx="5338354" cy="5530520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F81F250-016A-EC90-B463-306B44427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64" y="1605145"/>
              <a:ext cx="6477000" cy="4662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4B927CD-5E23-D077-EEB0-FA0389FC79B2}"/>
              </a:ext>
            </a:extLst>
          </p:cNvPr>
          <p:cNvSpPr txBox="1"/>
          <p:nvPr/>
        </p:nvSpPr>
        <p:spPr>
          <a:xfrm>
            <a:off x="2362200" y="590192"/>
            <a:ext cx="11017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https://socratic.org/questions/the-bulk-of-the-heart-which-consists-of-cardiac-muscle-tissue-is-called-what</a:t>
            </a:r>
          </a:p>
        </p:txBody>
      </p:sp>
    </p:spTree>
    <p:extLst>
      <p:ext uri="{BB962C8B-B14F-4D97-AF65-F5344CB8AC3E}">
        <p14:creationId xmlns:p14="http://schemas.microsoft.com/office/powerpoint/2010/main" val="247583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 of a diagram of a brown-skinned molotov&#10;&#10;Description automatically generated">
            <a:extLst>
              <a:ext uri="{FF2B5EF4-FFF2-40B4-BE49-F238E27FC236}">
                <a16:creationId xmlns:a16="http://schemas.microsoft.com/office/drawing/2014/main" id="{1BBBD610-CB30-DFF2-7463-9931C142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96534"/>
            <a:ext cx="4596499" cy="36383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80A9F4F-3F6D-8FBB-FFC3-E9D42355EA4F}"/>
              </a:ext>
            </a:extLst>
          </p:cNvPr>
          <p:cNvGrpSpPr/>
          <p:nvPr/>
        </p:nvGrpSpPr>
        <p:grpSpPr>
          <a:xfrm>
            <a:off x="6096000" y="1611868"/>
            <a:ext cx="4762500" cy="3553349"/>
            <a:chOff x="6096000" y="1611868"/>
            <a:chExt cx="4762500" cy="35533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55649E-8B61-09BC-621A-EDF97EA0F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993392"/>
              <a:ext cx="4762500" cy="31718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93BA93-CF5C-4EDB-C337-FA179C97B6F6}"/>
                </a:ext>
              </a:extLst>
            </p:cNvPr>
            <p:cNvSpPr txBox="1"/>
            <p:nvPr/>
          </p:nvSpPr>
          <p:spPr>
            <a:xfrm>
              <a:off x="6833503" y="1611868"/>
              <a:ext cx="3834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Cardiomyocytes and Sheetlets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7551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heart with black background&#10;&#10;Description automatically generated">
            <a:extLst>
              <a:ext uri="{FF2B5EF4-FFF2-40B4-BE49-F238E27FC236}">
                <a16:creationId xmlns:a16="http://schemas.microsoft.com/office/drawing/2014/main" id="{4A176827-3C14-8425-6D50-189CE2B8F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295400"/>
            <a:ext cx="3886200" cy="472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F13DED-4B98-6CAA-1A32-A31D00656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69" t="15877" r="-1"/>
          <a:stretch/>
        </p:blipFill>
        <p:spPr>
          <a:xfrm>
            <a:off x="457200" y="1371600"/>
            <a:ext cx="6370320" cy="50172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4892A-031B-5467-433C-790779274BC0}"/>
              </a:ext>
            </a:extLst>
          </p:cNvPr>
          <p:cNvCxnSpPr>
            <a:cxnSpLocks/>
          </p:cNvCxnSpPr>
          <p:nvPr/>
        </p:nvCxnSpPr>
        <p:spPr>
          <a:xfrm flipH="1">
            <a:off x="7086600" y="3429000"/>
            <a:ext cx="3962400" cy="83820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31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74CFB0D6-A998-B40A-B758-606A1DB46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143000"/>
            <a:ext cx="8921181" cy="526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27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ifference Between Systolic and Diastolic | Difference Between">
            <a:extLst>
              <a:ext uri="{FF2B5EF4-FFF2-40B4-BE49-F238E27FC236}">
                <a16:creationId xmlns:a16="http://schemas.microsoft.com/office/drawing/2014/main" id="{DD079DBA-A713-82C0-FAD0-DFA03F8BB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38200"/>
            <a:ext cx="8686800" cy="589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04F25B-D7E6-720D-5AA6-1549DAB093B8}"/>
              </a:ext>
            </a:extLst>
          </p:cNvPr>
          <p:cNvSpPr txBox="1"/>
          <p:nvPr/>
        </p:nvSpPr>
        <p:spPr>
          <a:xfrm>
            <a:off x="2895600" y="304800"/>
            <a:ext cx="94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http://www.differencebetween.net/science/health/difference-between-systolic-and-diastolic/</a:t>
            </a:r>
          </a:p>
        </p:txBody>
      </p:sp>
    </p:spTree>
    <p:extLst>
      <p:ext uri="{BB962C8B-B14F-4D97-AF65-F5344CB8AC3E}">
        <p14:creationId xmlns:p14="http://schemas.microsoft.com/office/powerpoint/2010/main" val="2818218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1922171-5CFD-8A90-CC5A-D9CC256A3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56"/>
          <a:stretch/>
        </p:blipFill>
        <p:spPr bwMode="auto">
          <a:xfrm>
            <a:off x="381000" y="1143000"/>
            <a:ext cx="11430000" cy="516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815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3086C5-843E-FACA-F002-C570F741F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180" y="1143000"/>
            <a:ext cx="10571639" cy="54626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225BD8-B6BF-5EED-0D9F-0C603D219439}"/>
              </a:ext>
            </a:extLst>
          </p:cNvPr>
          <p:cNvSpPr txBox="1"/>
          <p:nvPr/>
        </p:nvSpPr>
        <p:spPr>
          <a:xfrm>
            <a:off x="4800600" y="1752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Left Ventricle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02CC1D-6B38-D4A3-8EBD-501387BD81A7}"/>
              </a:ext>
            </a:extLst>
          </p:cNvPr>
          <p:cNvSpPr txBox="1"/>
          <p:nvPr/>
        </p:nvSpPr>
        <p:spPr>
          <a:xfrm>
            <a:off x="152400" y="4191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Right Ventricle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77B7C-FDF8-198A-C8ED-B851658F5A70}"/>
              </a:ext>
            </a:extLst>
          </p:cNvPr>
          <p:cNvSpPr txBox="1"/>
          <p:nvPr/>
        </p:nvSpPr>
        <p:spPr>
          <a:xfrm>
            <a:off x="381000" y="502897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Ventricular Septum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A064FC-A4F1-DD8A-C1C0-CE46F8991D9A}"/>
              </a:ext>
            </a:extLst>
          </p:cNvPr>
          <p:cNvCxnSpPr>
            <a:cxnSpLocks/>
          </p:cNvCxnSpPr>
          <p:nvPr/>
        </p:nvCxnSpPr>
        <p:spPr>
          <a:xfrm flipV="1">
            <a:off x="1066800" y="2667000"/>
            <a:ext cx="419100" cy="1524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AF1096-3D4C-AD9E-5078-A73BF48DC891}"/>
              </a:ext>
            </a:extLst>
          </p:cNvPr>
          <p:cNvCxnSpPr/>
          <p:nvPr/>
        </p:nvCxnSpPr>
        <p:spPr>
          <a:xfrm flipV="1">
            <a:off x="1524000" y="3352800"/>
            <a:ext cx="1143000" cy="1600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3754C7-BE99-C0AA-2248-393028455709}"/>
              </a:ext>
            </a:extLst>
          </p:cNvPr>
          <p:cNvCxnSpPr>
            <a:cxnSpLocks/>
          </p:cNvCxnSpPr>
          <p:nvPr/>
        </p:nvCxnSpPr>
        <p:spPr>
          <a:xfrm flipH="1">
            <a:off x="4800600" y="2121932"/>
            <a:ext cx="723899" cy="1002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904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5773</TotalTime>
  <Words>420</Words>
  <Application>Microsoft Office PowerPoint</Application>
  <PresentationFormat>Widescreen</PresentationFormat>
  <Paragraphs>33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Applications of Statistical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Appendix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Tarasenka, Kiryl</cp:lastModifiedBy>
  <cp:revision>1</cp:revision>
  <dcterms:created xsi:type="dcterms:W3CDTF">2023-08-08T11:17:23Z</dcterms:created>
  <dcterms:modified xsi:type="dcterms:W3CDTF">2024-06-13T00:41:53Z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2023-08-08T00:00:00Z</vt:filetime>
  </property>
  <property fmtid="{D5CDD505-2E9C-101B-9397-08002B2CF9AE}" pid="5" name="Producer">
    <vt:lpwstr>Microsoft® PowerPoint® for Microsoft 365</vt:lpwstr>
  </property>
</Properties>
</file>